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5"/>
  </p:notesMasterIdLst>
  <p:sldIdLst>
    <p:sldId id="260" r:id="rId3"/>
    <p:sldId id="310" r:id="rId4"/>
    <p:sldId id="313" r:id="rId5"/>
    <p:sldId id="261" r:id="rId6"/>
    <p:sldId id="314" r:id="rId7"/>
    <p:sldId id="266" r:id="rId8"/>
    <p:sldId id="267" r:id="rId9"/>
    <p:sldId id="329" r:id="rId10"/>
    <p:sldId id="331" r:id="rId11"/>
    <p:sldId id="334" r:id="rId12"/>
    <p:sldId id="335" r:id="rId13"/>
    <p:sldId id="312" r:id="rId14"/>
    <p:sldId id="328" r:id="rId15"/>
    <p:sldId id="302" r:id="rId16"/>
    <p:sldId id="301" r:id="rId17"/>
    <p:sldId id="300" r:id="rId18"/>
    <p:sldId id="307" r:id="rId19"/>
    <p:sldId id="332" r:id="rId20"/>
    <p:sldId id="308" r:id="rId21"/>
    <p:sldId id="336" r:id="rId22"/>
    <p:sldId id="299" r:id="rId23"/>
    <p:sldId id="305" r:id="rId24"/>
    <p:sldId id="306" r:id="rId25"/>
    <p:sldId id="323" r:id="rId26"/>
    <p:sldId id="327" r:id="rId27"/>
    <p:sldId id="325" r:id="rId28"/>
    <p:sldId id="315" r:id="rId29"/>
    <p:sldId id="321" r:id="rId30"/>
    <p:sldId id="330" r:id="rId31"/>
    <p:sldId id="326" r:id="rId32"/>
    <p:sldId id="262" r:id="rId33"/>
    <p:sldId id="33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7" autoAdjust="0"/>
    <p:restoredTop sz="80721" autoAdjust="0"/>
  </p:normalViewPr>
  <p:slideViewPr>
    <p:cSldViewPr snapToGrid="0">
      <p:cViewPr varScale="1">
        <p:scale>
          <a:sx n="52" d="100"/>
          <a:sy n="52" d="100"/>
        </p:scale>
        <p:origin x="102" y="9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B6F73-F16D-4DFE-886D-F295C634C6D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C205A-0819-417D-A01C-D172407CF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0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d0ee160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8d0ee160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다음은 system model입니다.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4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3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62948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7243763" y="1"/>
            <a:ext cx="4948237" cy="3414713"/>
          </a:xfrm>
          <a:prstGeom prst="roundRect">
            <a:avLst>
              <a:gd name="adj" fmla="val 3507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0" y="1"/>
            <a:ext cx="1096565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490768" y="1614488"/>
            <a:ext cx="6701233" cy="52435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0" y="6637332"/>
            <a:ext cx="12122800" cy="441200"/>
          </a:xfrm>
          <a:prstGeom prst="roundRect">
            <a:avLst>
              <a:gd name="adj" fmla="val 50000"/>
            </a:avLst>
          </a:prstGeom>
          <a:solidFill>
            <a:srgbClr val="00ABBE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 rot="1675483">
            <a:off x="11049397" y="6465756"/>
            <a:ext cx="1085604" cy="451688"/>
          </a:xfrm>
          <a:prstGeom prst="roundRect">
            <a:avLst>
              <a:gd name="adj" fmla="val 50000"/>
            </a:avLst>
          </a:prstGeom>
          <a:solidFill>
            <a:srgbClr val="00ABBE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890800" cy="8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42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1718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3585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50568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66738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32190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507987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7370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83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29359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02009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3160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95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1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3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2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691632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7.png"/><Relationship Id="rId5" Type="http://schemas.openxmlformats.org/officeDocument/2006/relationships/image" Target="../media/image34.jpeg"/><Relationship Id="rId10" Type="http://schemas.openxmlformats.org/officeDocument/2006/relationships/image" Target="../media/image28.png"/><Relationship Id="rId4" Type="http://schemas.openxmlformats.org/officeDocument/2006/relationships/image" Target="../media/image23.gif"/><Relationship Id="rId9" Type="http://schemas.openxmlformats.org/officeDocument/2006/relationships/image" Target="../media/image3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0" Type="http://schemas.openxmlformats.org/officeDocument/2006/relationships/image" Target="../media/image28.png"/><Relationship Id="rId4" Type="http://schemas.openxmlformats.org/officeDocument/2006/relationships/image" Target="../media/image23.gif"/><Relationship Id="rId9" Type="http://schemas.openxmlformats.org/officeDocument/2006/relationships/image" Target="../media/image3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gif"/><Relationship Id="rId9" Type="http://schemas.openxmlformats.org/officeDocument/2006/relationships/image" Target="../media/image28.png"/><Relationship Id="rId1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3.googleusercontent.com/gqEbPji3FvMjGzSXm6BDRfal5eH67eR4o5Jb50edn8qqSa0rL6xqTP_k_PjT_lUVr7vaqkFpWY9aA_wO-QE_x9Ti4FS_JypAaR5QthnwjeIQlKPNMV5MLjfI7FZDq945q6spjz847n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DADDF69E-3114-4FE6-911B-3EFFA9AA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4859615"/>
            <a:ext cx="12191997" cy="7200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너의 졸업을 응원해</a:t>
            </a:r>
          </a:p>
        </p:txBody>
      </p:sp>
      <p:pic>
        <p:nvPicPr>
          <p:cNvPr id="17" name="Picture 3" descr="https://lh4.googleusercontent.com/1EWPzqreeejoCaRaZdBLeAkGfBu-wIpuJrKR-yIn3UdEGlz5J2lL0zOTpKgbRbJu404yG80I99rCNbCxAOqqQVVHq8LWst9SV4Z4NQ1mnSudBKZ4ClzMc31lU9-MyW-dLICu_O60-G0">
            <a:extLst>
              <a:ext uri="{FF2B5EF4-FFF2-40B4-BE49-F238E27FC236}">
                <a16:creationId xmlns:a16="http://schemas.microsoft.com/office/drawing/2014/main" id="{6BCC005C-8B73-480B-B001-9A925CBC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294" y="3377527"/>
            <a:ext cx="2362928" cy="774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2" descr="https://lh3.googleusercontent.com/evc6r6C2gv6dgXfJqiNfQazPU-dj10Nz6q43wixVemAqMHfU_s35qlJOQsQZsbAu71MpqHBwE0ycf6oIc4ibP3np_iaWVrgBpLB6uDL1iYGKfin-Xr4fpZDNQ9rB0nfiokCsYg5PclI">
            <a:extLst>
              <a:ext uri="{FF2B5EF4-FFF2-40B4-BE49-F238E27FC236}">
                <a16:creationId xmlns:a16="http://schemas.microsoft.com/office/drawing/2014/main" id="{248FE9A8-4E53-4960-B7DE-49EE1E0F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958" y="812443"/>
            <a:ext cx="2457745" cy="2364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939035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Market state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140B74D-6A4B-4D63-A8DE-9DB143AB4E1C}"/>
              </a:ext>
            </a:extLst>
          </p:cNvPr>
          <p:cNvCxnSpPr/>
          <p:nvPr/>
        </p:nvCxnSpPr>
        <p:spPr>
          <a:xfrm>
            <a:off x="7232822" y="469918"/>
            <a:ext cx="134814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331CD05-247C-4957-ABDA-B34B8A468AB0}"/>
              </a:ext>
            </a:extLst>
          </p:cNvPr>
          <p:cNvCxnSpPr/>
          <p:nvPr/>
        </p:nvCxnSpPr>
        <p:spPr>
          <a:xfrm>
            <a:off x="3623523" y="469918"/>
            <a:ext cx="126151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슬라이드 번호 개체 틀 19">
            <a:extLst>
              <a:ext uri="{FF2B5EF4-FFF2-40B4-BE49-F238E27FC236}">
                <a16:creationId xmlns:a16="http://schemas.microsoft.com/office/drawing/2014/main" id="{D2FF229D-D6CB-4B48-81E0-917F5025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6" y="6461881"/>
            <a:ext cx="428307" cy="223838"/>
          </a:xfrm>
        </p:spPr>
        <p:txBody>
          <a:bodyPr/>
          <a:lstStyle/>
          <a:p>
            <a:fld id="{143BF621-4FC3-44DB-97C1-2906C2BBA181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8" name="다이아몬드 87">
            <a:extLst>
              <a:ext uri="{FF2B5EF4-FFF2-40B4-BE49-F238E27FC236}">
                <a16:creationId xmlns:a16="http://schemas.microsoft.com/office/drawing/2014/main" id="{8190445D-9814-4FB1-AB0B-CD042A89A04F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8" name="Picture 4" descr="서울대학교. png에 대한 이미지 검색결과">
            <a:extLst>
              <a:ext uri="{FF2B5EF4-FFF2-40B4-BE49-F238E27FC236}">
                <a16:creationId xmlns:a16="http://schemas.microsoft.com/office/drawing/2014/main" id="{6143402D-315F-4B13-B9AC-BCCE0D09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73" y="1878735"/>
            <a:ext cx="2396054" cy="24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1D1F20-D67D-4559-BF85-C2115DEBA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40" y="5392936"/>
            <a:ext cx="1176278" cy="1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658651-AB64-48CB-90C0-4DF7C2CC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144" y="5496554"/>
            <a:ext cx="965046" cy="95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E4FB322-B814-4252-B38E-25D2FE24D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616" y="1902007"/>
            <a:ext cx="2396055" cy="23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BAAFCA7-24E3-4A16-A7ED-BD5B1B4C8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41" y="5477325"/>
            <a:ext cx="1049958" cy="104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317174D-1247-4027-9217-4FCCFDD9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47" y="5544864"/>
            <a:ext cx="954754" cy="94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196AF5CE-261E-4B34-ABEF-62CFB132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162" y="5468363"/>
            <a:ext cx="892642" cy="8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E289CC35-A94B-496D-8FCA-64DA1990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50" y="5498165"/>
            <a:ext cx="954754" cy="95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ABE36958-65A7-4343-9E0D-0F156A26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16" y="5424307"/>
            <a:ext cx="1666813" cy="109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C436D1-23F4-4E29-A855-E8215F4A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113" y="4864462"/>
            <a:ext cx="1495506" cy="149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0BBC829-93C8-49D7-90C9-9C520C8C1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9" y="5544864"/>
            <a:ext cx="920826" cy="91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CF3E52-C7F6-40EC-93AA-8F20CB305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802" y="2164387"/>
            <a:ext cx="2203582" cy="220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연세대학교. png에 대한 이미지 검색결과">
            <a:extLst>
              <a:ext uri="{FF2B5EF4-FFF2-40B4-BE49-F238E27FC236}">
                <a16:creationId xmlns:a16="http://schemas.microsoft.com/office/drawing/2014/main" id="{D0C6617B-771B-4B20-8227-5B951CDED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76" y="5529070"/>
            <a:ext cx="946465" cy="94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0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Market state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140B74D-6A4B-4D63-A8DE-9DB143AB4E1C}"/>
              </a:ext>
            </a:extLst>
          </p:cNvPr>
          <p:cNvCxnSpPr/>
          <p:nvPr/>
        </p:nvCxnSpPr>
        <p:spPr>
          <a:xfrm>
            <a:off x="7232822" y="469918"/>
            <a:ext cx="134814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331CD05-247C-4957-ABDA-B34B8A468AB0}"/>
              </a:ext>
            </a:extLst>
          </p:cNvPr>
          <p:cNvCxnSpPr/>
          <p:nvPr/>
        </p:nvCxnSpPr>
        <p:spPr>
          <a:xfrm>
            <a:off x="3623523" y="469918"/>
            <a:ext cx="126151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슬라이드 번호 개체 틀 19">
            <a:extLst>
              <a:ext uri="{FF2B5EF4-FFF2-40B4-BE49-F238E27FC236}">
                <a16:creationId xmlns:a16="http://schemas.microsoft.com/office/drawing/2014/main" id="{D2FF229D-D6CB-4B48-81E0-917F5025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6" y="6461881"/>
            <a:ext cx="428307" cy="223838"/>
          </a:xfrm>
        </p:spPr>
        <p:txBody>
          <a:bodyPr/>
          <a:lstStyle/>
          <a:p>
            <a:fld id="{143BF621-4FC3-44DB-97C1-2906C2BBA181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8" name="다이아몬드 87">
            <a:extLst>
              <a:ext uri="{FF2B5EF4-FFF2-40B4-BE49-F238E27FC236}">
                <a16:creationId xmlns:a16="http://schemas.microsoft.com/office/drawing/2014/main" id="{8190445D-9814-4FB1-AB0B-CD042A89A04F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8" name="Picture 4" descr="서울대학교. png에 대한 이미지 검색결과">
            <a:extLst>
              <a:ext uri="{FF2B5EF4-FFF2-40B4-BE49-F238E27FC236}">
                <a16:creationId xmlns:a16="http://schemas.microsoft.com/office/drawing/2014/main" id="{6143402D-315F-4B13-B9AC-BCCE0D09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25" y="2085151"/>
            <a:ext cx="2396054" cy="24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1D1F20-D67D-4559-BF85-C2115DEBA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40" y="5392936"/>
            <a:ext cx="1176278" cy="1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658651-AB64-48CB-90C0-4DF7C2CC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144" y="5496554"/>
            <a:ext cx="965046" cy="95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E4FB322-B814-4252-B38E-25D2FE24D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679" y="2332031"/>
            <a:ext cx="2396055" cy="23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BAAFCA7-24E3-4A16-A7ED-BD5B1B4C8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41" y="5477325"/>
            <a:ext cx="1049958" cy="104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317174D-1247-4027-9217-4FCCFDD9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47" y="5544864"/>
            <a:ext cx="954754" cy="94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196AF5CE-261E-4B34-ABEF-62CFB132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162" y="5468363"/>
            <a:ext cx="892642" cy="8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E289CC35-A94B-496D-8FCA-64DA1990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50" y="5498165"/>
            <a:ext cx="954754" cy="95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ABE36958-65A7-4343-9E0D-0F156A26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16" y="5424307"/>
            <a:ext cx="1666813" cy="109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C436D1-23F4-4E29-A855-E8215F4A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37" y="1516021"/>
            <a:ext cx="3624980" cy="362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0BBC829-93C8-49D7-90C9-9C520C8C1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9" y="5544864"/>
            <a:ext cx="920826" cy="91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CF3E52-C7F6-40EC-93AA-8F20CB305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9" y="2370803"/>
            <a:ext cx="2203582" cy="220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연세대학교. png에 대한 이미지 검색결과">
            <a:extLst>
              <a:ext uri="{FF2B5EF4-FFF2-40B4-BE49-F238E27FC236}">
                <a16:creationId xmlns:a16="http://schemas.microsoft.com/office/drawing/2014/main" id="{D0C6617B-771B-4B20-8227-5B951CDED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76" y="5529070"/>
            <a:ext cx="946465" cy="94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0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6">
            <a:extLst>
              <a:ext uri="{FF2B5EF4-FFF2-40B4-BE49-F238E27FC236}">
                <a16:creationId xmlns:a16="http://schemas.microsoft.com/office/drawing/2014/main" id="{69F3F7D1-647F-4DCC-AD39-4CFCC654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335" y="2950675"/>
            <a:ext cx="5162815" cy="5110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dirty="0">
                <a:latin typeface="배달의민족 도현" pitchFamily="50" charset="-127"/>
                <a:ea typeface="배달의민족 도현" pitchFamily="50" charset="-127"/>
              </a:rPr>
              <a:t>Design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14CBE27B-EE55-404D-A928-38470A00B3B2}"/>
              </a:ext>
            </a:extLst>
          </p:cNvPr>
          <p:cNvSpPr/>
          <p:nvPr/>
        </p:nvSpPr>
        <p:spPr>
          <a:xfrm>
            <a:off x="5970563" y="1083246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53F688-7828-4AF6-B557-B5A3BFFD3558}"/>
              </a:ext>
            </a:extLst>
          </p:cNvPr>
          <p:cNvCxnSpPr/>
          <p:nvPr/>
        </p:nvCxnSpPr>
        <p:spPr>
          <a:xfrm>
            <a:off x="8813800" y="3153041"/>
            <a:ext cx="1913490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62BEE9-0547-40CB-937F-8D12C90D539B}"/>
              </a:ext>
            </a:extLst>
          </p:cNvPr>
          <p:cNvCxnSpPr/>
          <p:nvPr/>
        </p:nvCxnSpPr>
        <p:spPr>
          <a:xfrm>
            <a:off x="1202263" y="3153041"/>
            <a:ext cx="1905004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D6D5A65-3F7D-4F8A-BA22-72F543181089}"/>
              </a:ext>
            </a:extLst>
          </p:cNvPr>
          <p:cNvSpPr/>
          <p:nvPr/>
        </p:nvSpPr>
        <p:spPr>
          <a:xfrm>
            <a:off x="5894370" y="4868848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56125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6572" y="580527"/>
            <a:ext cx="11474302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Tool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72EF338-8AAB-4D5D-9031-508FBB488F0A}"/>
              </a:ext>
            </a:extLst>
          </p:cNvPr>
          <p:cNvSpPr/>
          <p:nvPr/>
        </p:nvSpPr>
        <p:spPr>
          <a:xfrm>
            <a:off x="6072879" y="565045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보는, 검은색이(가) 표시된 사진&#10;&#10;자동 생성된 설명">
            <a:extLst>
              <a:ext uri="{FF2B5EF4-FFF2-40B4-BE49-F238E27FC236}">
                <a16:creationId xmlns:a16="http://schemas.microsoft.com/office/drawing/2014/main" id="{87FA5A50-8186-45F6-A060-DAFD464D1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83" y="127000"/>
            <a:ext cx="9841312" cy="7158248"/>
          </a:xfrm>
          <a:prstGeom prst="rect">
            <a:avLst/>
          </a:prstGeom>
        </p:spPr>
      </p:pic>
      <p:pic>
        <p:nvPicPr>
          <p:cNvPr id="1026" name="Picture 2" descr="SQLite에 대한 이미지 검색결과">
            <a:extLst>
              <a:ext uri="{FF2B5EF4-FFF2-40B4-BE49-F238E27FC236}">
                <a16:creationId xmlns:a16="http://schemas.microsoft.com/office/drawing/2014/main" id="{C3145BFF-5C67-4D72-8095-819F15D33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46" y="3064977"/>
            <a:ext cx="2157496" cy="102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안드로이드 스튜디오에 대한 이미지 검색결과">
            <a:extLst>
              <a:ext uri="{FF2B5EF4-FFF2-40B4-BE49-F238E27FC236}">
                <a16:creationId xmlns:a16="http://schemas.microsoft.com/office/drawing/2014/main" id="{13082751-11B4-43EA-9EAB-4278E938E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740" y="4045458"/>
            <a:ext cx="2013160" cy="20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logo에 대한 이미지 검색결과">
            <a:extLst>
              <a:ext uri="{FF2B5EF4-FFF2-40B4-BE49-F238E27FC236}">
                <a16:creationId xmlns:a16="http://schemas.microsoft.com/office/drawing/2014/main" id="{61610B9D-A891-4D84-AAED-D27C9971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530" y="2234752"/>
            <a:ext cx="1702981" cy="170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8541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Logo Activity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0B762E7-85FC-4BF2-B066-458485ECE8B1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54;p13">
            <a:extLst>
              <a:ext uri="{FF2B5EF4-FFF2-40B4-BE49-F238E27FC236}">
                <a16:creationId xmlns:a16="http://schemas.microsoft.com/office/drawing/2014/main" id="{20FDE9B5-E404-42D3-A24E-EC94C5D0C98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3632" y="1259432"/>
            <a:ext cx="2472587" cy="5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5;p13">
            <a:extLst>
              <a:ext uri="{FF2B5EF4-FFF2-40B4-BE49-F238E27FC236}">
                <a16:creationId xmlns:a16="http://schemas.microsoft.com/office/drawing/2014/main" id="{BFF62401-192F-4468-A79A-D453B1BC984A}"/>
              </a:ext>
            </a:extLst>
          </p:cNvPr>
          <p:cNvSpPr/>
          <p:nvPr/>
        </p:nvSpPr>
        <p:spPr>
          <a:xfrm>
            <a:off x="2502669" y="1871331"/>
            <a:ext cx="2281982" cy="364696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57;p13">
            <a:extLst>
              <a:ext uri="{FF2B5EF4-FFF2-40B4-BE49-F238E27FC236}">
                <a16:creationId xmlns:a16="http://schemas.microsoft.com/office/drawing/2014/main" id="{A358A0D4-7A2D-4419-AA23-BD5489D884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969" y="4530382"/>
            <a:ext cx="1407900" cy="4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8;p13">
            <a:extLst>
              <a:ext uri="{FF2B5EF4-FFF2-40B4-BE49-F238E27FC236}">
                <a16:creationId xmlns:a16="http://schemas.microsoft.com/office/drawing/2014/main" id="{C7CA98FD-98D9-40D7-A966-7D0B43B861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181" y="3137282"/>
            <a:ext cx="1807509" cy="6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9;p13">
            <a:extLst>
              <a:ext uri="{FF2B5EF4-FFF2-40B4-BE49-F238E27FC236}">
                <a16:creationId xmlns:a16="http://schemas.microsoft.com/office/drawing/2014/main" id="{5E0ED7A3-5DCD-4442-835B-9E1E2879E48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082" y="2513882"/>
            <a:ext cx="831680" cy="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오른쪽 화살표 2">
            <a:extLst>
              <a:ext uri="{FF2B5EF4-FFF2-40B4-BE49-F238E27FC236}">
                <a16:creationId xmlns:a16="http://schemas.microsoft.com/office/drawing/2014/main" id="{4866974F-8A10-4F75-A916-2A6B3E755E1B}"/>
              </a:ext>
            </a:extLst>
          </p:cNvPr>
          <p:cNvSpPr/>
          <p:nvPr/>
        </p:nvSpPr>
        <p:spPr>
          <a:xfrm>
            <a:off x="5513803" y="2987331"/>
            <a:ext cx="1164394" cy="883337"/>
          </a:xfrm>
          <a:prstGeom prst="rightArrow">
            <a:avLst>
              <a:gd name="adj1" fmla="val 50000"/>
              <a:gd name="adj2" fmla="val 66065"/>
            </a:avLst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5B173A-F698-492F-AE47-9D95DE8E0888}"/>
              </a:ext>
            </a:extLst>
          </p:cNvPr>
          <p:cNvSpPr/>
          <p:nvPr/>
        </p:nvSpPr>
        <p:spPr>
          <a:xfrm>
            <a:off x="7613780" y="1259432"/>
            <a:ext cx="2631233" cy="5049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4BCFF4D0-7393-48C1-B003-5805239950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17" y="1263996"/>
            <a:ext cx="2568030" cy="50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6253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Major Activity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제목 16">
            <a:extLst>
              <a:ext uri="{FF2B5EF4-FFF2-40B4-BE49-F238E27FC236}">
                <a16:creationId xmlns:a16="http://schemas.microsoft.com/office/drawing/2014/main" id="{BF87BEE4-9D88-49B5-837D-62461D7A81D7}"/>
              </a:ext>
            </a:extLst>
          </p:cNvPr>
          <p:cNvSpPr txBox="1">
            <a:spLocks/>
          </p:cNvSpPr>
          <p:nvPr/>
        </p:nvSpPr>
        <p:spPr>
          <a:xfrm>
            <a:off x="5996523" y="3106893"/>
            <a:ext cx="4146572" cy="511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Google Shape;64;p14">
            <a:extLst>
              <a:ext uri="{FF2B5EF4-FFF2-40B4-BE49-F238E27FC236}">
                <a16:creationId xmlns:a16="http://schemas.microsoft.com/office/drawing/2014/main" id="{32C26636-9138-4107-B23C-60DCD5283D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6758" y="1166365"/>
            <a:ext cx="2472587" cy="5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5FE93263-CA3D-48DA-BC70-58778AC0D27F}"/>
              </a:ext>
            </a:extLst>
          </p:cNvPr>
          <p:cNvSpPr/>
          <p:nvPr/>
        </p:nvSpPr>
        <p:spPr>
          <a:xfrm>
            <a:off x="2477623" y="1812405"/>
            <a:ext cx="2254500" cy="3611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6;p14">
            <a:extLst>
              <a:ext uri="{FF2B5EF4-FFF2-40B4-BE49-F238E27FC236}">
                <a16:creationId xmlns:a16="http://schemas.microsoft.com/office/drawing/2014/main" id="{F79314BA-7290-4686-83FB-250574FBA9FC}"/>
              </a:ext>
            </a:extLst>
          </p:cNvPr>
          <p:cNvSpPr/>
          <p:nvPr/>
        </p:nvSpPr>
        <p:spPr>
          <a:xfrm>
            <a:off x="2651349" y="2651740"/>
            <a:ext cx="1905300" cy="601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전공학과 List</a:t>
            </a:r>
            <a:endParaRPr sz="18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A9F5221A-FBA1-440F-85BB-620BA2069BAD}"/>
              </a:ext>
            </a:extLst>
          </p:cNvPr>
          <p:cNvSpPr/>
          <p:nvPr/>
        </p:nvSpPr>
        <p:spPr>
          <a:xfrm>
            <a:off x="2477620" y="1685515"/>
            <a:ext cx="2254500" cy="406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5411E80D-7492-47F0-9ED2-035A0F9E66C9}"/>
              </a:ext>
            </a:extLst>
          </p:cNvPr>
          <p:cNvSpPr/>
          <p:nvPr/>
        </p:nvSpPr>
        <p:spPr>
          <a:xfrm>
            <a:off x="2682397" y="3715465"/>
            <a:ext cx="1905300" cy="601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세부전공 List</a:t>
            </a:r>
            <a:endParaRPr sz="18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pic>
        <p:nvPicPr>
          <p:cNvPr id="12" name="Google Shape;76;p14">
            <a:extLst>
              <a:ext uri="{FF2B5EF4-FFF2-40B4-BE49-F238E27FC236}">
                <a16:creationId xmlns:a16="http://schemas.microsoft.com/office/drawing/2014/main" id="{CBF14835-E8D4-415A-B8DF-C89FCAF735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783" y="1717003"/>
            <a:ext cx="1570525" cy="3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오른쪽 화살표 2">
            <a:extLst>
              <a:ext uri="{FF2B5EF4-FFF2-40B4-BE49-F238E27FC236}">
                <a16:creationId xmlns:a16="http://schemas.microsoft.com/office/drawing/2014/main" id="{C1E99B7C-8701-4CEF-AE96-6DCC3B0B3354}"/>
              </a:ext>
            </a:extLst>
          </p:cNvPr>
          <p:cNvSpPr/>
          <p:nvPr/>
        </p:nvSpPr>
        <p:spPr>
          <a:xfrm>
            <a:off x="5513803" y="3005992"/>
            <a:ext cx="1164394" cy="883337"/>
          </a:xfrm>
          <a:prstGeom prst="rightArrow">
            <a:avLst>
              <a:gd name="adj1" fmla="val 50000"/>
              <a:gd name="adj2" fmla="val 66065"/>
            </a:avLst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AE6647-48D6-4227-8021-988BDB5F0152}"/>
              </a:ext>
            </a:extLst>
          </p:cNvPr>
          <p:cNvSpPr/>
          <p:nvPr/>
        </p:nvSpPr>
        <p:spPr>
          <a:xfrm>
            <a:off x="7613780" y="1259432"/>
            <a:ext cx="2631233" cy="5049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131871B-3DBB-4D52-BE75-9E0E0210F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50" y="1280872"/>
            <a:ext cx="2597163" cy="50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318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Main Activity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E2ADB72-B4B1-4D4B-BE03-0575BA5F05CC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Google Shape;81;p15">
            <a:extLst>
              <a:ext uri="{FF2B5EF4-FFF2-40B4-BE49-F238E27FC236}">
                <a16:creationId xmlns:a16="http://schemas.microsoft.com/office/drawing/2014/main" id="{D55021C8-FFCF-4CAF-ABB1-D6AF1B3103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6950" y="1259432"/>
            <a:ext cx="2472587" cy="5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2;p15">
            <a:extLst>
              <a:ext uri="{FF2B5EF4-FFF2-40B4-BE49-F238E27FC236}">
                <a16:creationId xmlns:a16="http://schemas.microsoft.com/office/drawing/2014/main" id="{E115B4CA-45C0-4558-A84D-76EBCF404177}"/>
              </a:ext>
            </a:extLst>
          </p:cNvPr>
          <p:cNvSpPr/>
          <p:nvPr/>
        </p:nvSpPr>
        <p:spPr>
          <a:xfrm>
            <a:off x="2517815" y="1905472"/>
            <a:ext cx="2254500" cy="3611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3;p15">
            <a:extLst>
              <a:ext uri="{FF2B5EF4-FFF2-40B4-BE49-F238E27FC236}">
                <a16:creationId xmlns:a16="http://schemas.microsoft.com/office/drawing/2014/main" id="{AFCC1043-F7E0-4314-B493-13FB6EDE0FF7}"/>
              </a:ext>
            </a:extLst>
          </p:cNvPr>
          <p:cNvSpPr/>
          <p:nvPr/>
        </p:nvSpPr>
        <p:spPr>
          <a:xfrm>
            <a:off x="2517812" y="1778582"/>
            <a:ext cx="2254500" cy="406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" name="Google Shape;85;p15">
            <a:extLst>
              <a:ext uri="{FF2B5EF4-FFF2-40B4-BE49-F238E27FC236}">
                <a16:creationId xmlns:a16="http://schemas.microsoft.com/office/drawing/2014/main" id="{390A3FEF-4341-49DD-A089-CFA3360A28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559493"/>
              </p:ext>
            </p:extLst>
          </p:nvPr>
        </p:nvGraphicFramePr>
        <p:xfrm>
          <a:off x="2613237" y="2947782"/>
          <a:ext cx="2040000" cy="187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Google Shape;87;p15">
            <a:extLst>
              <a:ext uri="{FF2B5EF4-FFF2-40B4-BE49-F238E27FC236}">
                <a16:creationId xmlns:a16="http://schemas.microsoft.com/office/drawing/2014/main" id="{C98D1CD2-241D-44C5-A75E-57033E566A60}"/>
              </a:ext>
            </a:extLst>
          </p:cNvPr>
          <p:cNvSpPr txBox="1"/>
          <p:nvPr/>
        </p:nvSpPr>
        <p:spPr>
          <a:xfrm>
            <a:off x="2836748" y="3544760"/>
            <a:ext cx="7947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학점</a:t>
            </a:r>
            <a:endParaRPr sz="1400" dirty="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24" name="Google Shape;88;p15">
            <a:extLst>
              <a:ext uri="{FF2B5EF4-FFF2-40B4-BE49-F238E27FC236}">
                <a16:creationId xmlns:a16="http://schemas.microsoft.com/office/drawing/2014/main" id="{09370F2D-5250-4C6B-BB87-2ED33B4995AB}"/>
              </a:ext>
            </a:extLst>
          </p:cNvPr>
          <p:cNvSpPr txBox="1"/>
          <p:nvPr/>
        </p:nvSpPr>
        <p:spPr>
          <a:xfrm>
            <a:off x="3859111" y="3544760"/>
            <a:ext cx="7947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어학</a:t>
            </a:r>
            <a:endParaRPr sz="1400" dirty="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25" name="Google Shape;89;p15">
            <a:extLst>
              <a:ext uri="{FF2B5EF4-FFF2-40B4-BE49-F238E27FC236}">
                <a16:creationId xmlns:a16="http://schemas.microsoft.com/office/drawing/2014/main" id="{C6B0B3E6-74AC-45F3-8B57-CA9AC0FE5030}"/>
              </a:ext>
            </a:extLst>
          </p:cNvPr>
          <p:cNvSpPr txBox="1"/>
          <p:nvPr/>
        </p:nvSpPr>
        <p:spPr>
          <a:xfrm>
            <a:off x="3859111" y="4481378"/>
            <a:ext cx="7947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수상</a:t>
            </a:r>
            <a:endParaRPr sz="14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26" name="Google Shape;90;p15">
            <a:extLst>
              <a:ext uri="{FF2B5EF4-FFF2-40B4-BE49-F238E27FC236}">
                <a16:creationId xmlns:a16="http://schemas.microsoft.com/office/drawing/2014/main" id="{A07F1CA1-0A7A-41E2-A7C5-B3C2CD449C75}"/>
              </a:ext>
            </a:extLst>
          </p:cNvPr>
          <p:cNvSpPr txBox="1"/>
          <p:nvPr/>
        </p:nvSpPr>
        <p:spPr>
          <a:xfrm>
            <a:off x="2836748" y="4481378"/>
            <a:ext cx="7947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인턴</a:t>
            </a:r>
            <a:endParaRPr sz="1400" dirty="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pic>
        <p:nvPicPr>
          <p:cNvPr id="27" name="Google Shape;91;p15">
            <a:extLst>
              <a:ext uri="{FF2B5EF4-FFF2-40B4-BE49-F238E27FC236}">
                <a16:creationId xmlns:a16="http://schemas.microsoft.com/office/drawing/2014/main" id="{EE3C2944-2C42-44CF-9357-FBF20A0553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862" y="3058933"/>
            <a:ext cx="794701" cy="57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2;p15">
            <a:extLst>
              <a:ext uri="{FF2B5EF4-FFF2-40B4-BE49-F238E27FC236}">
                <a16:creationId xmlns:a16="http://schemas.microsoft.com/office/drawing/2014/main" id="{C22D97A9-9445-4B50-8641-D1FDBD8E47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590" y="2994657"/>
            <a:ext cx="700349" cy="63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3;p15">
            <a:extLst>
              <a:ext uri="{FF2B5EF4-FFF2-40B4-BE49-F238E27FC236}">
                <a16:creationId xmlns:a16="http://schemas.microsoft.com/office/drawing/2014/main" id="{69EAAC9C-D27E-430F-B0C7-1FBB977B03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9587" y="3913069"/>
            <a:ext cx="700350" cy="6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94;p15">
            <a:extLst>
              <a:ext uri="{FF2B5EF4-FFF2-40B4-BE49-F238E27FC236}">
                <a16:creationId xmlns:a16="http://schemas.microsoft.com/office/drawing/2014/main" id="{F90636AF-D46E-4DBE-A3F3-B6385669A43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1434" y="3935134"/>
            <a:ext cx="469565" cy="63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5;p15">
            <a:extLst>
              <a:ext uri="{FF2B5EF4-FFF2-40B4-BE49-F238E27FC236}">
                <a16:creationId xmlns:a16="http://schemas.microsoft.com/office/drawing/2014/main" id="{4AF3AC6E-1844-4A8B-8922-78CBE1453F9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975" y="1810070"/>
            <a:ext cx="1570525" cy="3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DF70EB-B406-49D7-9E5B-EF4295C0A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7052" y="2258449"/>
            <a:ext cx="1896020" cy="658425"/>
          </a:xfrm>
          <a:prstGeom prst="rect">
            <a:avLst/>
          </a:prstGeom>
        </p:spPr>
      </p:pic>
      <p:sp>
        <p:nvSpPr>
          <p:cNvPr id="32" name="오른쪽 화살표 2">
            <a:extLst>
              <a:ext uri="{FF2B5EF4-FFF2-40B4-BE49-F238E27FC236}">
                <a16:creationId xmlns:a16="http://schemas.microsoft.com/office/drawing/2014/main" id="{A094BBD8-92A8-453A-8692-8C49DDBCD059}"/>
              </a:ext>
            </a:extLst>
          </p:cNvPr>
          <p:cNvSpPr/>
          <p:nvPr/>
        </p:nvSpPr>
        <p:spPr>
          <a:xfrm>
            <a:off x="5513803" y="2987331"/>
            <a:ext cx="1164394" cy="883337"/>
          </a:xfrm>
          <a:prstGeom prst="rightArrow">
            <a:avLst>
              <a:gd name="adj1" fmla="val 50000"/>
              <a:gd name="adj2" fmla="val 66065"/>
            </a:avLst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4B7374-1E49-4AE7-B527-A9A25CAE26E6}"/>
              </a:ext>
            </a:extLst>
          </p:cNvPr>
          <p:cNvSpPr/>
          <p:nvPr/>
        </p:nvSpPr>
        <p:spPr>
          <a:xfrm>
            <a:off x="7243139" y="1232665"/>
            <a:ext cx="2631233" cy="5049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61685CF-8AC3-43B0-9CF8-09AEF63F82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5" y="1257485"/>
            <a:ext cx="2612183" cy="49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0782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Add-on Function(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공공데이터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제목 16">
            <a:extLst>
              <a:ext uri="{FF2B5EF4-FFF2-40B4-BE49-F238E27FC236}">
                <a16:creationId xmlns:a16="http://schemas.microsoft.com/office/drawing/2014/main" id="{DC84E08C-D87E-42C1-A4B3-CFC92F2F1B9E}"/>
              </a:ext>
            </a:extLst>
          </p:cNvPr>
          <p:cNvSpPr txBox="1">
            <a:spLocks/>
          </p:cNvSpPr>
          <p:nvPr/>
        </p:nvSpPr>
        <p:spPr>
          <a:xfrm>
            <a:off x="6331271" y="4028151"/>
            <a:ext cx="5081795" cy="11960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공채기업정보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API,</a:t>
            </a: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지방공기업채용정보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등의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취업정보 확인 기능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Google Shape;81;p15">
            <a:extLst>
              <a:ext uri="{FF2B5EF4-FFF2-40B4-BE49-F238E27FC236}">
                <a16:creationId xmlns:a16="http://schemas.microsoft.com/office/drawing/2014/main" id="{D685AF08-4CA1-4B59-AFFF-43076CC2672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22817" y="1247785"/>
            <a:ext cx="2472587" cy="5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2;p15">
            <a:extLst>
              <a:ext uri="{FF2B5EF4-FFF2-40B4-BE49-F238E27FC236}">
                <a16:creationId xmlns:a16="http://schemas.microsoft.com/office/drawing/2014/main" id="{ADE29903-486A-4EA1-907E-B4437BC7CD00}"/>
              </a:ext>
            </a:extLst>
          </p:cNvPr>
          <p:cNvSpPr/>
          <p:nvPr/>
        </p:nvSpPr>
        <p:spPr>
          <a:xfrm>
            <a:off x="2743682" y="1893825"/>
            <a:ext cx="2254500" cy="3611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;p15">
            <a:extLst>
              <a:ext uri="{FF2B5EF4-FFF2-40B4-BE49-F238E27FC236}">
                <a16:creationId xmlns:a16="http://schemas.microsoft.com/office/drawing/2014/main" id="{87C1C87E-A097-49C1-8B72-2192ADBE8C63}"/>
              </a:ext>
            </a:extLst>
          </p:cNvPr>
          <p:cNvSpPr/>
          <p:nvPr/>
        </p:nvSpPr>
        <p:spPr>
          <a:xfrm>
            <a:off x="2743679" y="1766935"/>
            <a:ext cx="2254500" cy="406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" name="Google Shape;85;p15">
            <a:extLst>
              <a:ext uri="{FF2B5EF4-FFF2-40B4-BE49-F238E27FC236}">
                <a16:creationId xmlns:a16="http://schemas.microsoft.com/office/drawing/2014/main" id="{C6364112-3B19-4C86-B3F6-E2AE2BA68D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5686087"/>
              </p:ext>
            </p:extLst>
          </p:nvPr>
        </p:nvGraphicFramePr>
        <p:xfrm>
          <a:off x="2839104" y="2936135"/>
          <a:ext cx="2040000" cy="187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817CA743-6176-438F-85BF-E7A96357EC90}"/>
              </a:ext>
            </a:extLst>
          </p:cNvPr>
          <p:cNvSpPr txBox="1"/>
          <p:nvPr/>
        </p:nvSpPr>
        <p:spPr>
          <a:xfrm>
            <a:off x="3062615" y="3533113"/>
            <a:ext cx="7947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학점</a:t>
            </a:r>
            <a:endParaRPr sz="1400" dirty="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8F05637-0AB6-4722-9C09-C9BCBA17BF2A}"/>
              </a:ext>
            </a:extLst>
          </p:cNvPr>
          <p:cNvSpPr txBox="1"/>
          <p:nvPr/>
        </p:nvSpPr>
        <p:spPr>
          <a:xfrm>
            <a:off x="4084978" y="3533113"/>
            <a:ext cx="7947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어학</a:t>
            </a:r>
            <a:endParaRPr sz="1400" dirty="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4" name="Google Shape;89;p15">
            <a:extLst>
              <a:ext uri="{FF2B5EF4-FFF2-40B4-BE49-F238E27FC236}">
                <a16:creationId xmlns:a16="http://schemas.microsoft.com/office/drawing/2014/main" id="{AAA1CE5C-0112-45DE-A2C0-463372B77FDA}"/>
              </a:ext>
            </a:extLst>
          </p:cNvPr>
          <p:cNvSpPr txBox="1"/>
          <p:nvPr/>
        </p:nvSpPr>
        <p:spPr>
          <a:xfrm>
            <a:off x="4084978" y="4469731"/>
            <a:ext cx="7947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수상</a:t>
            </a:r>
            <a:endParaRPr sz="14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5" name="Google Shape;90;p15">
            <a:extLst>
              <a:ext uri="{FF2B5EF4-FFF2-40B4-BE49-F238E27FC236}">
                <a16:creationId xmlns:a16="http://schemas.microsoft.com/office/drawing/2014/main" id="{DC915AC5-93EB-4CA2-B6EB-BC86A6EDA424}"/>
              </a:ext>
            </a:extLst>
          </p:cNvPr>
          <p:cNvSpPr txBox="1"/>
          <p:nvPr/>
        </p:nvSpPr>
        <p:spPr>
          <a:xfrm>
            <a:off x="3062615" y="4469731"/>
            <a:ext cx="7947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인턴</a:t>
            </a:r>
            <a:endParaRPr sz="1400" dirty="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pic>
        <p:nvPicPr>
          <p:cNvPr id="16" name="Google Shape;91;p15">
            <a:extLst>
              <a:ext uri="{FF2B5EF4-FFF2-40B4-BE49-F238E27FC236}">
                <a16:creationId xmlns:a16="http://schemas.microsoft.com/office/drawing/2014/main" id="{848ED4D3-D5E3-4CEB-88A9-731D8AA6C9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729" y="3047286"/>
            <a:ext cx="794701" cy="57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2;p15">
            <a:extLst>
              <a:ext uri="{FF2B5EF4-FFF2-40B4-BE49-F238E27FC236}">
                <a16:creationId xmlns:a16="http://schemas.microsoft.com/office/drawing/2014/main" id="{1800A862-D845-4F73-BDAC-2807068442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457" y="2983010"/>
            <a:ext cx="700349" cy="63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3;p15">
            <a:extLst>
              <a:ext uri="{FF2B5EF4-FFF2-40B4-BE49-F238E27FC236}">
                <a16:creationId xmlns:a16="http://schemas.microsoft.com/office/drawing/2014/main" id="{9EEC8D12-A096-480B-B73F-7F4FC3F52D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454" y="3901422"/>
            <a:ext cx="700350" cy="6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4;p15">
            <a:extLst>
              <a:ext uri="{FF2B5EF4-FFF2-40B4-BE49-F238E27FC236}">
                <a16:creationId xmlns:a16="http://schemas.microsoft.com/office/drawing/2014/main" id="{6226BDF5-21C0-4EF5-A867-9EB9D84F27C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301" y="3923487"/>
            <a:ext cx="469565" cy="63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95;p15">
            <a:extLst>
              <a:ext uri="{FF2B5EF4-FFF2-40B4-BE49-F238E27FC236}">
                <a16:creationId xmlns:a16="http://schemas.microsoft.com/office/drawing/2014/main" id="{4B226563-D45F-4C84-B2CF-B23F67846AD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3842" y="1798423"/>
            <a:ext cx="1570525" cy="3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모서리가 둥근 직사각형 1">
            <a:extLst>
              <a:ext uri="{FF2B5EF4-FFF2-40B4-BE49-F238E27FC236}">
                <a16:creationId xmlns:a16="http://schemas.microsoft.com/office/drawing/2014/main" id="{7503E169-1862-44E5-AF47-2D5338774BCC}"/>
              </a:ext>
            </a:extLst>
          </p:cNvPr>
          <p:cNvSpPr/>
          <p:nvPr/>
        </p:nvSpPr>
        <p:spPr>
          <a:xfrm>
            <a:off x="2985454" y="2260600"/>
            <a:ext cx="1773976" cy="5193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도현" pitchFamily="50" charset="-127"/>
                <a:ea typeface="배달의민족 도현" pitchFamily="50" charset="-127"/>
              </a:rPr>
              <a:t>취업 정보</a:t>
            </a:r>
          </a:p>
        </p:txBody>
      </p:sp>
      <p:sp>
        <p:nvSpPr>
          <p:cNvPr id="24" name="오른쪽 화살표 2">
            <a:extLst>
              <a:ext uri="{FF2B5EF4-FFF2-40B4-BE49-F238E27FC236}">
                <a16:creationId xmlns:a16="http://schemas.microsoft.com/office/drawing/2014/main" id="{8027F4BE-876E-4D76-A027-934538190F70}"/>
              </a:ext>
            </a:extLst>
          </p:cNvPr>
          <p:cNvSpPr/>
          <p:nvPr/>
        </p:nvSpPr>
        <p:spPr>
          <a:xfrm rot="992279">
            <a:off x="4876536" y="2338258"/>
            <a:ext cx="1164394" cy="883337"/>
          </a:xfrm>
          <a:prstGeom prst="rightArrow">
            <a:avLst>
              <a:gd name="adj1" fmla="val 50000"/>
              <a:gd name="adj2" fmla="val 6606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6">
            <a:extLst>
              <a:ext uri="{FF2B5EF4-FFF2-40B4-BE49-F238E27FC236}">
                <a16:creationId xmlns:a16="http://schemas.microsoft.com/office/drawing/2014/main" id="{4B765960-F632-473F-877A-E30D0D4F8FD4}"/>
              </a:ext>
            </a:extLst>
          </p:cNvPr>
          <p:cNvSpPr txBox="1">
            <a:spLocks/>
          </p:cNvSpPr>
          <p:nvPr/>
        </p:nvSpPr>
        <p:spPr>
          <a:xfrm rot="1116927">
            <a:off x="4928580" y="1886117"/>
            <a:ext cx="1248835" cy="511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Click!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6" name="Picture 2" descr="공공데이터포털 icon png 이미지 검색결과&quot;">
            <a:extLst>
              <a:ext uri="{FF2B5EF4-FFF2-40B4-BE49-F238E27FC236}">
                <a16:creationId xmlns:a16="http://schemas.microsoft.com/office/drawing/2014/main" id="{12B1C061-3EEE-4A9C-B1E9-49A5A2CA0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154" y="1700162"/>
            <a:ext cx="3724027" cy="19551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39802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Add-on Function(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공공데이터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FD6127-7D45-4606-A22C-6E258B74721A}"/>
              </a:ext>
            </a:extLst>
          </p:cNvPr>
          <p:cNvSpPr/>
          <p:nvPr/>
        </p:nvSpPr>
        <p:spPr>
          <a:xfrm>
            <a:off x="5631283" y="1262250"/>
            <a:ext cx="2631233" cy="4889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1F5B04E-31D1-4D74-A2AA-578470C770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34" y="1301157"/>
            <a:ext cx="2617482" cy="48444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2061E-A383-44C2-B922-407B0CCC497B}"/>
              </a:ext>
            </a:extLst>
          </p:cNvPr>
          <p:cNvSpPr/>
          <p:nvPr/>
        </p:nvSpPr>
        <p:spPr>
          <a:xfrm>
            <a:off x="1631612" y="1289119"/>
            <a:ext cx="2631233" cy="475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BFCB4782-5B29-497D-B1D2-F99F46293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4" y="1301156"/>
            <a:ext cx="2612721" cy="4731319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7F5AF465-1AC7-498F-BC51-EE5065DCC2D9}"/>
              </a:ext>
            </a:extLst>
          </p:cNvPr>
          <p:cNvSpPr/>
          <p:nvPr/>
        </p:nvSpPr>
        <p:spPr>
          <a:xfrm rot="992279">
            <a:off x="4163676" y="2096399"/>
            <a:ext cx="1164394" cy="883337"/>
          </a:xfrm>
          <a:prstGeom prst="rightArrow">
            <a:avLst>
              <a:gd name="adj1" fmla="val 50000"/>
              <a:gd name="adj2" fmla="val 6606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6">
            <a:extLst>
              <a:ext uri="{FF2B5EF4-FFF2-40B4-BE49-F238E27FC236}">
                <a16:creationId xmlns:a16="http://schemas.microsoft.com/office/drawing/2014/main" id="{D3B1FB2D-B1EF-46D1-B38B-93182A3D187F}"/>
              </a:ext>
            </a:extLst>
          </p:cNvPr>
          <p:cNvSpPr txBox="1">
            <a:spLocks/>
          </p:cNvSpPr>
          <p:nvPr/>
        </p:nvSpPr>
        <p:spPr>
          <a:xfrm rot="1116927">
            <a:off x="4215720" y="1644258"/>
            <a:ext cx="1248835" cy="511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Click!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AB129D-D2E8-4265-AE20-BEE3D49D64FD}"/>
              </a:ext>
            </a:extLst>
          </p:cNvPr>
          <p:cNvSpPr/>
          <p:nvPr/>
        </p:nvSpPr>
        <p:spPr>
          <a:xfrm>
            <a:off x="8689391" y="1212972"/>
            <a:ext cx="2631233" cy="4889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50E6F1D-0D05-4AFD-9B04-BD4B5BAEC6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463" y="1212973"/>
            <a:ext cx="2615161" cy="488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988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Grade Activity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3541F03-1FEF-43B1-9B6F-5737FCB1AEDC}"/>
              </a:ext>
            </a:extLst>
          </p:cNvPr>
          <p:cNvSpPr/>
          <p:nvPr/>
        </p:nvSpPr>
        <p:spPr>
          <a:xfrm>
            <a:off x="162075" y="522415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6009FB-C81E-460E-97A4-A725F191F4E5}"/>
              </a:ext>
            </a:extLst>
          </p:cNvPr>
          <p:cNvSpPr/>
          <p:nvPr/>
        </p:nvSpPr>
        <p:spPr>
          <a:xfrm>
            <a:off x="444500" y="939116"/>
            <a:ext cx="11204200" cy="5522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25551D8-845A-4959-A24D-078A7AAAA0F8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Google Shape;100;p16">
            <a:extLst>
              <a:ext uri="{FF2B5EF4-FFF2-40B4-BE49-F238E27FC236}">
                <a16:creationId xmlns:a16="http://schemas.microsoft.com/office/drawing/2014/main" id="{EF57582A-E0B0-4FF3-873B-27D2365548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1340" y="1139175"/>
            <a:ext cx="2472587" cy="5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101;p16">
            <a:extLst>
              <a:ext uri="{FF2B5EF4-FFF2-40B4-BE49-F238E27FC236}">
                <a16:creationId xmlns:a16="http://schemas.microsoft.com/office/drawing/2014/main" id="{B26E7878-A402-4C6F-8B4F-C2C87F9597F4}"/>
              </a:ext>
            </a:extLst>
          </p:cNvPr>
          <p:cNvSpPr/>
          <p:nvPr/>
        </p:nvSpPr>
        <p:spPr>
          <a:xfrm>
            <a:off x="3202205" y="1785215"/>
            <a:ext cx="2254500" cy="361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2" name="Google Shape;102;p16">
            <a:extLst>
              <a:ext uri="{FF2B5EF4-FFF2-40B4-BE49-F238E27FC236}">
                <a16:creationId xmlns:a16="http://schemas.microsoft.com/office/drawing/2014/main" id="{A0132508-CFCB-445E-A35B-2AB837A305C4}"/>
              </a:ext>
            </a:extLst>
          </p:cNvPr>
          <p:cNvSpPr/>
          <p:nvPr/>
        </p:nvSpPr>
        <p:spPr>
          <a:xfrm>
            <a:off x="3202205" y="1785215"/>
            <a:ext cx="2254500" cy="3611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3" name="Google Shape;104;p16">
            <a:extLst>
              <a:ext uri="{FF2B5EF4-FFF2-40B4-BE49-F238E27FC236}">
                <a16:creationId xmlns:a16="http://schemas.microsoft.com/office/drawing/2014/main" id="{AAB991C3-2E74-4263-B15D-5025F98BCC8F}"/>
              </a:ext>
            </a:extLst>
          </p:cNvPr>
          <p:cNvSpPr/>
          <p:nvPr/>
        </p:nvSpPr>
        <p:spPr>
          <a:xfrm>
            <a:off x="3202202" y="1658325"/>
            <a:ext cx="2254500" cy="406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4" name="Google Shape;105;p16">
            <a:extLst>
              <a:ext uri="{FF2B5EF4-FFF2-40B4-BE49-F238E27FC236}">
                <a16:creationId xmlns:a16="http://schemas.microsoft.com/office/drawing/2014/main" id="{CC328A67-0D4E-448D-A558-4026659E247E}"/>
              </a:ext>
            </a:extLst>
          </p:cNvPr>
          <p:cNvSpPr/>
          <p:nvPr/>
        </p:nvSpPr>
        <p:spPr>
          <a:xfrm>
            <a:off x="3202204" y="2064625"/>
            <a:ext cx="1115400" cy="333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수업입력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55" name="Google Shape;106;p16">
            <a:extLst>
              <a:ext uri="{FF2B5EF4-FFF2-40B4-BE49-F238E27FC236}">
                <a16:creationId xmlns:a16="http://schemas.microsoft.com/office/drawing/2014/main" id="{BA9C8053-6EF2-47DE-BD16-7AE29A5572C7}"/>
              </a:ext>
            </a:extLst>
          </p:cNvPr>
          <p:cNvSpPr/>
          <p:nvPr/>
        </p:nvSpPr>
        <p:spPr>
          <a:xfrm>
            <a:off x="4317627" y="2064625"/>
            <a:ext cx="1139100" cy="333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보고서 탭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pic>
        <p:nvPicPr>
          <p:cNvPr id="56" name="Google Shape;107;p16">
            <a:extLst>
              <a:ext uri="{FF2B5EF4-FFF2-40B4-BE49-F238E27FC236}">
                <a16:creationId xmlns:a16="http://schemas.microsoft.com/office/drawing/2014/main" id="{35496574-5DA4-4AD3-897A-AE3E6926778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4375" y="1139175"/>
            <a:ext cx="2472587" cy="5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108;p16">
            <a:extLst>
              <a:ext uri="{FF2B5EF4-FFF2-40B4-BE49-F238E27FC236}">
                <a16:creationId xmlns:a16="http://schemas.microsoft.com/office/drawing/2014/main" id="{11610009-244A-4CF7-9A56-2559DD45517C}"/>
              </a:ext>
            </a:extLst>
          </p:cNvPr>
          <p:cNvSpPr/>
          <p:nvPr/>
        </p:nvSpPr>
        <p:spPr>
          <a:xfrm>
            <a:off x="6775240" y="1785215"/>
            <a:ext cx="2254500" cy="3611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8" name="Google Shape;109;p16">
            <a:extLst>
              <a:ext uri="{FF2B5EF4-FFF2-40B4-BE49-F238E27FC236}">
                <a16:creationId xmlns:a16="http://schemas.microsoft.com/office/drawing/2014/main" id="{0F649E83-AD91-47C8-B71C-ADA6F417F1C3}"/>
              </a:ext>
            </a:extLst>
          </p:cNvPr>
          <p:cNvSpPr/>
          <p:nvPr/>
        </p:nvSpPr>
        <p:spPr>
          <a:xfrm>
            <a:off x="6775237" y="1658325"/>
            <a:ext cx="2254500" cy="406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9" name="Google Shape;110;p16">
            <a:extLst>
              <a:ext uri="{FF2B5EF4-FFF2-40B4-BE49-F238E27FC236}">
                <a16:creationId xmlns:a16="http://schemas.microsoft.com/office/drawing/2014/main" id="{8050EC9D-5BAE-4A18-A334-05B7AB8D32F6}"/>
              </a:ext>
            </a:extLst>
          </p:cNvPr>
          <p:cNvSpPr/>
          <p:nvPr/>
        </p:nvSpPr>
        <p:spPr>
          <a:xfrm>
            <a:off x="6775239" y="2064625"/>
            <a:ext cx="1115400" cy="333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수업입력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60" name="Google Shape;111;p16">
            <a:extLst>
              <a:ext uri="{FF2B5EF4-FFF2-40B4-BE49-F238E27FC236}">
                <a16:creationId xmlns:a16="http://schemas.microsoft.com/office/drawing/2014/main" id="{C1375383-E541-46AD-86D1-33AEF70B2D6E}"/>
              </a:ext>
            </a:extLst>
          </p:cNvPr>
          <p:cNvSpPr/>
          <p:nvPr/>
        </p:nvSpPr>
        <p:spPr>
          <a:xfrm>
            <a:off x="7890662" y="2064625"/>
            <a:ext cx="1139100" cy="333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보고서 탭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graphicFrame>
        <p:nvGraphicFramePr>
          <p:cNvPr id="61" name="Google Shape;114;p16">
            <a:extLst>
              <a:ext uri="{FF2B5EF4-FFF2-40B4-BE49-F238E27FC236}">
                <a16:creationId xmlns:a16="http://schemas.microsoft.com/office/drawing/2014/main" id="{B53840AD-87B9-4C24-BCBB-04F7C2BF15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569221"/>
              </p:ext>
            </p:extLst>
          </p:nvPr>
        </p:nvGraphicFramePr>
        <p:xfrm>
          <a:off x="3226152" y="2973600"/>
          <a:ext cx="2206575" cy="1371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Google Shape;115;p16">
            <a:extLst>
              <a:ext uri="{FF2B5EF4-FFF2-40B4-BE49-F238E27FC236}">
                <a16:creationId xmlns:a16="http://schemas.microsoft.com/office/drawing/2014/main" id="{F1278814-7095-4A82-81CA-96F05E3C444B}"/>
              </a:ext>
            </a:extLst>
          </p:cNvPr>
          <p:cNvSpPr txBox="1"/>
          <p:nvPr/>
        </p:nvSpPr>
        <p:spPr>
          <a:xfrm>
            <a:off x="3291777" y="4316612"/>
            <a:ext cx="575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추가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63" name="Google Shape;116;p16">
            <a:extLst>
              <a:ext uri="{FF2B5EF4-FFF2-40B4-BE49-F238E27FC236}">
                <a16:creationId xmlns:a16="http://schemas.microsoft.com/office/drawing/2014/main" id="{B9D675B9-EAB6-4428-9F92-36A9DC97FF80}"/>
              </a:ext>
            </a:extLst>
          </p:cNvPr>
          <p:cNvSpPr txBox="1"/>
          <p:nvPr/>
        </p:nvSpPr>
        <p:spPr>
          <a:xfrm>
            <a:off x="4714852" y="4327912"/>
            <a:ext cx="575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삭제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64" name="Google Shape;117;p16">
            <a:extLst>
              <a:ext uri="{FF2B5EF4-FFF2-40B4-BE49-F238E27FC236}">
                <a16:creationId xmlns:a16="http://schemas.microsoft.com/office/drawing/2014/main" id="{78703E08-E356-4EC8-B04B-1CF74A269024}"/>
              </a:ext>
            </a:extLst>
          </p:cNvPr>
          <p:cNvSpPr/>
          <p:nvPr/>
        </p:nvSpPr>
        <p:spPr>
          <a:xfrm>
            <a:off x="6785005" y="2498250"/>
            <a:ext cx="855300" cy="3336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총 학점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65" name="Google Shape;118;p16">
            <a:extLst>
              <a:ext uri="{FF2B5EF4-FFF2-40B4-BE49-F238E27FC236}">
                <a16:creationId xmlns:a16="http://schemas.microsoft.com/office/drawing/2014/main" id="{A4131C38-E4E6-4972-A2F6-46875433008E}"/>
              </a:ext>
            </a:extLst>
          </p:cNvPr>
          <p:cNvSpPr/>
          <p:nvPr/>
        </p:nvSpPr>
        <p:spPr>
          <a:xfrm>
            <a:off x="7649937" y="2498225"/>
            <a:ext cx="922200" cy="3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6" name="Google Shape;119;p16">
            <a:extLst>
              <a:ext uri="{FF2B5EF4-FFF2-40B4-BE49-F238E27FC236}">
                <a16:creationId xmlns:a16="http://schemas.microsoft.com/office/drawing/2014/main" id="{E222C43B-E8B6-41F5-ADD3-B0BC7E02C9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7956" y="2447544"/>
            <a:ext cx="313372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120;p16">
            <a:extLst>
              <a:ext uri="{FF2B5EF4-FFF2-40B4-BE49-F238E27FC236}">
                <a16:creationId xmlns:a16="http://schemas.microsoft.com/office/drawing/2014/main" id="{C593EF06-AB06-4452-9DFB-6F06C18EA793}"/>
              </a:ext>
            </a:extLst>
          </p:cNvPr>
          <p:cNvSpPr/>
          <p:nvPr/>
        </p:nvSpPr>
        <p:spPr>
          <a:xfrm>
            <a:off x="6786396" y="3206100"/>
            <a:ext cx="855300" cy="3336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교과구분별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68" name="Google Shape;121;p16">
            <a:extLst>
              <a:ext uri="{FF2B5EF4-FFF2-40B4-BE49-F238E27FC236}">
                <a16:creationId xmlns:a16="http://schemas.microsoft.com/office/drawing/2014/main" id="{3FEE24E9-F2A2-4B9E-90C3-54564318FA06}"/>
              </a:ext>
            </a:extLst>
          </p:cNvPr>
          <p:cNvSpPr/>
          <p:nvPr/>
        </p:nvSpPr>
        <p:spPr>
          <a:xfrm>
            <a:off x="7651328" y="3206075"/>
            <a:ext cx="922200" cy="33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9" name="Google Shape;122;p16">
            <a:extLst>
              <a:ext uri="{FF2B5EF4-FFF2-40B4-BE49-F238E27FC236}">
                <a16:creationId xmlns:a16="http://schemas.microsoft.com/office/drawing/2014/main" id="{46395729-253A-4845-B003-93D1EDB5AA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9346" y="3155394"/>
            <a:ext cx="313372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123;p16">
            <a:extLst>
              <a:ext uri="{FF2B5EF4-FFF2-40B4-BE49-F238E27FC236}">
                <a16:creationId xmlns:a16="http://schemas.microsoft.com/office/drawing/2014/main" id="{1B93EBFA-DE4F-4B5A-8520-6585AE903FF1}"/>
              </a:ext>
            </a:extLst>
          </p:cNvPr>
          <p:cNvSpPr txBox="1"/>
          <p:nvPr/>
        </p:nvSpPr>
        <p:spPr>
          <a:xfrm>
            <a:off x="7266912" y="2755625"/>
            <a:ext cx="18600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현재 이수학점/ 졸업 기준학점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71" name="Google Shape;124;p16">
            <a:extLst>
              <a:ext uri="{FF2B5EF4-FFF2-40B4-BE49-F238E27FC236}">
                <a16:creationId xmlns:a16="http://schemas.microsoft.com/office/drawing/2014/main" id="{C18D06B9-377E-43D6-A4C0-05226238FD27}"/>
              </a:ext>
            </a:extLst>
          </p:cNvPr>
          <p:cNvSpPr txBox="1"/>
          <p:nvPr/>
        </p:nvSpPr>
        <p:spPr>
          <a:xfrm>
            <a:off x="7266912" y="3485700"/>
            <a:ext cx="1909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현재 이수학점/ 졸업 기준학점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72" name="Google Shape;125;p16">
            <a:extLst>
              <a:ext uri="{FF2B5EF4-FFF2-40B4-BE49-F238E27FC236}">
                <a16:creationId xmlns:a16="http://schemas.microsoft.com/office/drawing/2014/main" id="{02C7B146-AA21-4134-B9C1-9F0C26485F29}"/>
              </a:ext>
            </a:extLst>
          </p:cNvPr>
          <p:cNvSpPr/>
          <p:nvPr/>
        </p:nvSpPr>
        <p:spPr>
          <a:xfrm>
            <a:off x="7661062" y="2514225"/>
            <a:ext cx="644400" cy="306600"/>
          </a:xfrm>
          <a:prstGeom prst="roundRect">
            <a:avLst>
              <a:gd name="adj" fmla="val 16667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3" name="Google Shape;126;p16">
            <a:extLst>
              <a:ext uri="{FF2B5EF4-FFF2-40B4-BE49-F238E27FC236}">
                <a16:creationId xmlns:a16="http://schemas.microsoft.com/office/drawing/2014/main" id="{6E3C0281-21A9-4BCE-BE06-10964CCE2908}"/>
              </a:ext>
            </a:extLst>
          </p:cNvPr>
          <p:cNvSpPr/>
          <p:nvPr/>
        </p:nvSpPr>
        <p:spPr>
          <a:xfrm>
            <a:off x="7661062" y="3205200"/>
            <a:ext cx="455400" cy="3336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4" name="Google Shape;127;p16">
            <a:extLst>
              <a:ext uri="{FF2B5EF4-FFF2-40B4-BE49-F238E27FC236}">
                <a16:creationId xmlns:a16="http://schemas.microsoft.com/office/drawing/2014/main" id="{5FFEC875-1CA6-420E-81B2-F96897ED7A55}"/>
              </a:ext>
            </a:extLst>
          </p:cNvPr>
          <p:cNvSpPr/>
          <p:nvPr/>
        </p:nvSpPr>
        <p:spPr>
          <a:xfrm>
            <a:off x="3215040" y="2639750"/>
            <a:ext cx="455400" cy="333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교과구분</a:t>
            </a:r>
            <a:endParaRPr sz="7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75" name="Google Shape;128;p16">
            <a:extLst>
              <a:ext uri="{FF2B5EF4-FFF2-40B4-BE49-F238E27FC236}">
                <a16:creationId xmlns:a16="http://schemas.microsoft.com/office/drawing/2014/main" id="{7105076C-7683-4DA5-88C9-CEE291678D69}"/>
              </a:ext>
            </a:extLst>
          </p:cNvPr>
          <p:cNvSpPr txBox="1"/>
          <p:nvPr/>
        </p:nvSpPr>
        <p:spPr>
          <a:xfrm>
            <a:off x="4003315" y="4327912"/>
            <a:ext cx="575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수정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76" name="Google Shape;129;p16">
            <a:extLst>
              <a:ext uri="{FF2B5EF4-FFF2-40B4-BE49-F238E27FC236}">
                <a16:creationId xmlns:a16="http://schemas.microsoft.com/office/drawing/2014/main" id="{D2362160-BE0A-4239-A4D6-1239C1E39F28}"/>
              </a:ext>
            </a:extLst>
          </p:cNvPr>
          <p:cNvSpPr/>
          <p:nvPr/>
        </p:nvSpPr>
        <p:spPr>
          <a:xfrm>
            <a:off x="3679672" y="2653025"/>
            <a:ext cx="1006500" cy="333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교과명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77" name="Google Shape;130;p16">
            <a:extLst>
              <a:ext uri="{FF2B5EF4-FFF2-40B4-BE49-F238E27FC236}">
                <a16:creationId xmlns:a16="http://schemas.microsoft.com/office/drawing/2014/main" id="{3113909B-B181-4EA2-8B9C-87B268D1786E}"/>
              </a:ext>
            </a:extLst>
          </p:cNvPr>
          <p:cNvSpPr/>
          <p:nvPr/>
        </p:nvSpPr>
        <p:spPr>
          <a:xfrm>
            <a:off x="4686168" y="2639750"/>
            <a:ext cx="759600" cy="3336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성적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78" name="Google Shape;131;p16">
            <a:extLst>
              <a:ext uri="{FF2B5EF4-FFF2-40B4-BE49-F238E27FC236}">
                <a16:creationId xmlns:a16="http://schemas.microsoft.com/office/drawing/2014/main" id="{A98E6A17-E6EB-44F6-A983-AC4336A06ACF}"/>
              </a:ext>
            </a:extLst>
          </p:cNvPr>
          <p:cNvSpPr/>
          <p:nvPr/>
        </p:nvSpPr>
        <p:spPr>
          <a:xfrm>
            <a:off x="6775278" y="3842475"/>
            <a:ext cx="2254500" cy="3066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필수 이수 과목 체크리스트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graphicFrame>
        <p:nvGraphicFramePr>
          <p:cNvPr id="79" name="Google Shape;132;p16">
            <a:extLst>
              <a:ext uri="{FF2B5EF4-FFF2-40B4-BE49-F238E27FC236}">
                <a16:creationId xmlns:a16="http://schemas.microsoft.com/office/drawing/2014/main" id="{6E1A0096-1AC6-4DDE-A875-0D1FB7D15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959571"/>
              </p:ext>
            </p:extLst>
          </p:nvPr>
        </p:nvGraphicFramePr>
        <p:xfrm>
          <a:off x="6799250" y="4172248"/>
          <a:ext cx="1909200" cy="11734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67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0" name="Google Shape;133;p16">
            <a:extLst>
              <a:ext uri="{FF2B5EF4-FFF2-40B4-BE49-F238E27FC236}">
                <a16:creationId xmlns:a16="http://schemas.microsoft.com/office/drawing/2014/main" id="{011F9743-78A6-4558-B187-CD0860E7A8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462" y="4215775"/>
            <a:ext cx="313375" cy="3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134;p16">
            <a:extLst>
              <a:ext uri="{FF2B5EF4-FFF2-40B4-BE49-F238E27FC236}">
                <a16:creationId xmlns:a16="http://schemas.microsoft.com/office/drawing/2014/main" id="{4A8C451F-7005-4824-821A-F4757FF84D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462" y="5032300"/>
            <a:ext cx="313375" cy="3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35;p16">
            <a:extLst>
              <a:ext uri="{FF2B5EF4-FFF2-40B4-BE49-F238E27FC236}">
                <a16:creationId xmlns:a16="http://schemas.microsoft.com/office/drawing/2014/main" id="{5F81B5FE-63F9-442B-BADC-3FC7F4EBD0D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512" y="3449573"/>
            <a:ext cx="760154" cy="6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136;p16">
            <a:extLst>
              <a:ext uri="{FF2B5EF4-FFF2-40B4-BE49-F238E27FC236}">
                <a16:creationId xmlns:a16="http://schemas.microsoft.com/office/drawing/2014/main" id="{FAD66323-2AEA-4427-974D-676D32BAA7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2365" y="1689813"/>
            <a:ext cx="1570525" cy="3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137;p16">
            <a:extLst>
              <a:ext uri="{FF2B5EF4-FFF2-40B4-BE49-F238E27FC236}">
                <a16:creationId xmlns:a16="http://schemas.microsoft.com/office/drawing/2014/main" id="{AA64F7F5-3BD8-4072-8AF5-3FC11CA5A23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3487" y="1689800"/>
            <a:ext cx="1570525" cy="34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41559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6">
            <a:extLst>
              <a:ext uri="{FF2B5EF4-FFF2-40B4-BE49-F238E27FC236}">
                <a16:creationId xmlns:a16="http://schemas.microsoft.com/office/drawing/2014/main" id="{9DDB9B4A-0782-4EFC-B566-918A3AAB9D44}"/>
              </a:ext>
            </a:extLst>
          </p:cNvPr>
          <p:cNvSpPr txBox="1">
            <a:spLocks/>
          </p:cNvSpPr>
          <p:nvPr/>
        </p:nvSpPr>
        <p:spPr>
          <a:xfrm>
            <a:off x="3609185" y="355646"/>
            <a:ext cx="5162815" cy="511062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도현" pitchFamily="50" charset="-127"/>
                <a:ea typeface="배달의민족 도현" pitchFamily="50" charset="-127"/>
              </a:rPr>
              <a:t>목차</a:t>
            </a: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F9530149-45EA-493A-9D11-E08333745070}"/>
              </a:ext>
            </a:extLst>
          </p:cNvPr>
          <p:cNvSpPr/>
          <p:nvPr/>
        </p:nvSpPr>
        <p:spPr>
          <a:xfrm>
            <a:off x="6144025" y="227836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7E9CD5-6B4A-4747-8941-534AD43D2468}"/>
              </a:ext>
            </a:extLst>
          </p:cNvPr>
          <p:cNvCxnSpPr/>
          <p:nvPr/>
        </p:nvCxnSpPr>
        <p:spPr>
          <a:xfrm>
            <a:off x="7327415" y="649237"/>
            <a:ext cx="134814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438345C-BAC7-4E1E-94C8-A9E071041C17}"/>
              </a:ext>
            </a:extLst>
          </p:cNvPr>
          <p:cNvSpPr/>
          <p:nvPr/>
        </p:nvSpPr>
        <p:spPr>
          <a:xfrm>
            <a:off x="6144026" y="940409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Snip and Round Single Corner Rectangle 22">
            <a:extLst>
              <a:ext uri="{FF2B5EF4-FFF2-40B4-BE49-F238E27FC236}">
                <a16:creationId xmlns:a16="http://schemas.microsoft.com/office/drawing/2014/main" id="{27F9E706-7491-4C12-9C00-3D0482565B3C}"/>
              </a:ext>
            </a:extLst>
          </p:cNvPr>
          <p:cNvSpPr/>
          <p:nvPr/>
        </p:nvSpPr>
        <p:spPr>
          <a:xfrm rot="5400000">
            <a:off x="3941136" y="1147191"/>
            <a:ext cx="4543532" cy="4856768"/>
          </a:xfrm>
          <a:prstGeom prst="snipRoundRect">
            <a:avLst/>
          </a:prstGeom>
          <a:noFill/>
          <a:ln w="101600">
            <a:solidFill>
              <a:schemeClr val="bg2">
                <a:lumMod val="2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텍스트 개체 틀 8">
            <a:extLst>
              <a:ext uri="{FF2B5EF4-FFF2-40B4-BE49-F238E27FC236}">
                <a16:creationId xmlns:a16="http://schemas.microsoft.com/office/drawing/2014/main" id="{03D5FD3E-A2EA-4A4B-91FD-F645B30F6CFA}"/>
              </a:ext>
            </a:extLst>
          </p:cNvPr>
          <p:cNvSpPr txBox="1">
            <a:spLocks/>
          </p:cNvSpPr>
          <p:nvPr/>
        </p:nvSpPr>
        <p:spPr>
          <a:xfrm>
            <a:off x="4545290" y="1470644"/>
            <a:ext cx="5909718" cy="4309960"/>
          </a:xfrm>
          <a:prstGeom prst="rect">
            <a:avLst/>
          </a:prstGeom>
        </p:spPr>
        <p:txBody>
          <a:bodyPr anchor="t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2800" dirty="0">
                <a:latin typeface="배달의민족 도현" pitchFamily="50" charset="-127"/>
                <a:ea typeface="배달의민족 도현" pitchFamily="50" charset="-127"/>
              </a:rPr>
              <a:t> Team</a:t>
            </a:r>
          </a:p>
          <a:p>
            <a:r>
              <a:rPr lang="en-US" altLang="ko-KR" sz="2800" dirty="0"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000" dirty="0"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en-US" altLang="ko-KR" sz="2000" dirty="0" err="1">
                <a:latin typeface="배달의민족 도현" pitchFamily="50" charset="-127"/>
                <a:ea typeface="배달의민족 도현" pitchFamily="50" charset="-127"/>
              </a:rPr>
              <a:t>Member&amp;Role</a:t>
            </a:r>
            <a:endParaRPr lang="en-US" altLang="ko-KR" sz="2800" dirty="0">
              <a:latin typeface="배달의민족 도현" pitchFamily="50" charset="-127"/>
              <a:ea typeface="배달의민족 도현" pitchFamily="50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배달의민족 도현" pitchFamily="50" charset="-127"/>
                <a:ea typeface="배달의민족 도현" pitchFamily="50" charset="-127"/>
              </a:rPr>
              <a:t>2.</a:t>
            </a:r>
            <a:r>
              <a:rPr lang="ko-KR" altLang="en-US" sz="2800" dirty="0"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800" dirty="0">
                <a:latin typeface="배달의민족 도현" pitchFamily="50" charset="-127"/>
                <a:ea typeface="배달의민족 도현" pitchFamily="50" charset="-127"/>
              </a:rPr>
              <a:t>App</a:t>
            </a:r>
          </a:p>
          <a:p>
            <a:r>
              <a:rPr lang="en-US" altLang="ko-KR" sz="2800" dirty="0"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2000" dirty="0">
                <a:latin typeface="배달의민족 도현" pitchFamily="50" charset="-127"/>
                <a:ea typeface="배달의민족 도현" pitchFamily="50" charset="-127"/>
              </a:rPr>
              <a:t>- Introduction</a:t>
            </a:r>
          </a:p>
          <a:p>
            <a:r>
              <a:rPr lang="en-US" altLang="ko-KR" sz="2000" dirty="0">
                <a:latin typeface="배달의민족 도현" pitchFamily="50" charset="-127"/>
                <a:ea typeface="배달의민족 도현" pitchFamily="50" charset="-127"/>
              </a:rPr>
              <a:t> - Design Comparison</a:t>
            </a:r>
          </a:p>
          <a:p>
            <a:r>
              <a:rPr lang="en-US" altLang="ko-KR" sz="2000" dirty="0">
                <a:latin typeface="배달의민족 도현" pitchFamily="50" charset="-127"/>
                <a:ea typeface="배달의민족 도현" pitchFamily="50" charset="-127"/>
              </a:rPr>
              <a:t> - Utilize Public Data</a:t>
            </a:r>
          </a:p>
          <a:p>
            <a:r>
              <a:rPr lang="en-US" altLang="ko-KR" sz="2000" dirty="0">
                <a:latin typeface="배달의민족 도현" pitchFamily="50" charset="-127"/>
                <a:ea typeface="배달의민족 도현" pitchFamily="50" charset="-127"/>
              </a:rPr>
              <a:t> - Operation</a:t>
            </a:r>
          </a:p>
          <a:p>
            <a:pPr marL="0" indent="0">
              <a:buNone/>
            </a:pPr>
            <a:r>
              <a:rPr lang="en-US" altLang="ko-KR" sz="2800" dirty="0">
                <a:latin typeface="배달의민족 도현" pitchFamily="50" charset="-127"/>
                <a:ea typeface="배달의민족 도현" pitchFamily="50" charset="-127"/>
              </a:rPr>
              <a:t>3. Plan</a:t>
            </a:r>
          </a:p>
          <a:p>
            <a:pPr marL="0" indent="0">
              <a:buNone/>
            </a:pPr>
            <a:endParaRPr lang="en-US" altLang="ko-KR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2648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Grade Activity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3541F03-1FEF-43B1-9B6F-5737FCB1AEDC}"/>
              </a:ext>
            </a:extLst>
          </p:cNvPr>
          <p:cNvSpPr/>
          <p:nvPr/>
        </p:nvSpPr>
        <p:spPr>
          <a:xfrm>
            <a:off x="162075" y="522415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6009FB-C81E-460E-97A4-A725F191F4E5}"/>
              </a:ext>
            </a:extLst>
          </p:cNvPr>
          <p:cNvSpPr/>
          <p:nvPr/>
        </p:nvSpPr>
        <p:spPr>
          <a:xfrm>
            <a:off x="444500" y="939116"/>
            <a:ext cx="11204200" cy="5522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25551D8-845A-4959-A24D-078A7AAAA0F8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Google Shape;135;p16">
            <a:extLst>
              <a:ext uri="{FF2B5EF4-FFF2-40B4-BE49-F238E27FC236}">
                <a16:creationId xmlns:a16="http://schemas.microsoft.com/office/drawing/2014/main" id="{5F81B5FE-63F9-442B-BADC-3FC7F4EBD0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8512" y="3449573"/>
            <a:ext cx="760154" cy="6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CD43853-7E45-4636-B027-37065FB4B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65" y="1173985"/>
            <a:ext cx="2649266" cy="502547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65E808B-2179-4478-B185-82CF66B51F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5" y="1159365"/>
            <a:ext cx="2674088" cy="5025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CA80D8-4A7B-4C57-A65F-9EA7BA6C39D3}"/>
              </a:ext>
            </a:extLst>
          </p:cNvPr>
          <p:cNvSpPr/>
          <p:nvPr/>
        </p:nvSpPr>
        <p:spPr>
          <a:xfrm>
            <a:off x="2836959" y="1138100"/>
            <a:ext cx="2695354" cy="5046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973F322-1A2C-41AD-9577-328DEDA34BFE}"/>
              </a:ext>
            </a:extLst>
          </p:cNvPr>
          <p:cNvSpPr/>
          <p:nvPr/>
        </p:nvSpPr>
        <p:spPr>
          <a:xfrm>
            <a:off x="6732035" y="1152275"/>
            <a:ext cx="2695354" cy="5046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21826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Language Activity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54BE1B7-A3A4-43CE-9487-AF626658DF65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142;p17">
            <a:extLst>
              <a:ext uri="{FF2B5EF4-FFF2-40B4-BE49-F238E27FC236}">
                <a16:creationId xmlns:a16="http://schemas.microsoft.com/office/drawing/2014/main" id="{205C8BBC-8FFF-4DD9-92F1-55E17F57880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8878" y="1145050"/>
            <a:ext cx="2472587" cy="5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3;p17">
            <a:extLst>
              <a:ext uri="{FF2B5EF4-FFF2-40B4-BE49-F238E27FC236}">
                <a16:creationId xmlns:a16="http://schemas.microsoft.com/office/drawing/2014/main" id="{39429563-B0B9-4C61-AC81-D8CE4E652F44}"/>
              </a:ext>
            </a:extLst>
          </p:cNvPr>
          <p:cNvSpPr/>
          <p:nvPr/>
        </p:nvSpPr>
        <p:spPr>
          <a:xfrm>
            <a:off x="2679743" y="1791090"/>
            <a:ext cx="2254500" cy="361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Google Shape;144;p17">
            <a:extLst>
              <a:ext uri="{FF2B5EF4-FFF2-40B4-BE49-F238E27FC236}">
                <a16:creationId xmlns:a16="http://schemas.microsoft.com/office/drawing/2014/main" id="{45923E16-B749-4B8C-A109-640CB020DA95}"/>
              </a:ext>
            </a:extLst>
          </p:cNvPr>
          <p:cNvSpPr/>
          <p:nvPr/>
        </p:nvSpPr>
        <p:spPr>
          <a:xfrm>
            <a:off x="2679743" y="1791090"/>
            <a:ext cx="2254500" cy="3611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Google Shape;145;p17">
            <a:extLst>
              <a:ext uri="{FF2B5EF4-FFF2-40B4-BE49-F238E27FC236}">
                <a16:creationId xmlns:a16="http://schemas.microsoft.com/office/drawing/2014/main" id="{40752992-3EE9-4F0D-B47B-F439810F9123}"/>
              </a:ext>
            </a:extLst>
          </p:cNvPr>
          <p:cNvSpPr/>
          <p:nvPr/>
        </p:nvSpPr>
        <p:spPr>
          <a:xfrm>
            <a:off x="2749640" y="2150250"/>
            <a:ext cx="2128200" cy="1659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성적 기준 View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2" name="Google Shape;147;p17">
            <a:extLst>
              <a:ext uri="{FF2B5EF4-FFF2-40B4-BE49-F238E27FC236}">
                <a16:creationId xmlns:a16="http://schemas.microsoft.com/office/drawing/2014/main" id="{738E5E79-AAD8-4992-BABE-9F2FA1DAB347}"/>
              </a:ext>
            </a:extLst>
          </p:cNvPr>
          <p:cNvSpPr/>
          <p:nvPr/>
        </p:nvSpPr>
        <p:spPr>
          <a:xfrm>
            <a:off x="2679740" y="1664300"/>
            <a:ext cx="2254500" cy="406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Google Shape;148;p17">
            <a:extLst>
              <a:ext uri="{FF2B5EF4-FFF2-40B4-BE49-F238E27FC236}">
                <a16:creationId xmlns:a16="http://schemas.microsoft.com/office/drawing/2014/main" id="{96F01D01-FED1-47C4-95E7-757E57D713EF}"/>
              </a:ext>
            </a:extLst>
          </p:cNvPr>
          <p:cNvSpPr/>
          <p:nvPr/>
        </p:nvSpPr>
        <p:spPr>
          <a:xfrm>
            <a:off x="2749635" y="3912125"/>
            <a:ext cx="1006500" cy="333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성적추가 버튼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5" name="Google Shape;149;p17">
            <a:extLst>
              <a:ext uri="{FF2B5EF4-FFF2-40B4-BE49-F238E27FC236}">
                <a16:creationId xmlns:a16="http://schemas.microsoft.com/office/drawing/2014/main" id="{9DC14810-E625-4076-A6B6-E67C6D38AF0D}"/>
              </a:ext>
            </a:extLst>
          </p:cNvPr>
          <p:cNvSpPr/>
          <p:nvPr/>
        </p:nvSpPr>
        <p:spPr>
          <a:xfrm>
            <a:off x="2749641" y="4245725"/>
            <a:ext cx="1583700" cy="333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FILE 1 TOEIC 성적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6" name="Google Shape;150;p17">
            <a:extLst>
              <a:ext uri="{FF2B5EF4-FFF2-40B4-BE49-F238E27FC236}">
                <a16:creationId xmlns:a16="http://schemas.microsoft.com/office/drawing/2014/main" id="{10BA2744-5CFD-46F5-9016-9609C065D5AD}"/>
              </a:ext>
            </a:extLst>
          </p:cNvPr>
          <p:cNvSpPr/>
          <p:nvPr/>
        </p:nvSpPr>
        <p:spPr>
          <a:xfrm>
            <a:off x="2749641" y="4601200"/>
            <a:ext cx="1583700" cy="333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FILE 2 TOEFL 성적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7" name="Google Shape;151;p17">
            <a:extLst>
              <a:ext uri="{FF2B5EF4-FFF2-40B4-BE49-F238E27FC236}">
                <a16:creationId xmlns:a16="http://schemas.microsoft.com/office/drawing/2014/main" id="{4D83604D-B1E0-45FC-AC02-7033B695F37B}"/>
              </a:ext>
            </a:extLst>
          </p:cNvPr>
          <p:cNvSpPr/>
          <p:nvPr/>
        </p:nvSpPr>
        <p:spPr>
          <a:xfrm>
            <a:off x="2749641" y="4956675"/>
            <a:ext cx="1583700" cy="333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FILE 3 HSK 성적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8" name="Google Shape;152;p17">
            <a:extLst>
              <a:ext uri="{FF2B5EF4-FFF2-40B4-BE49-F238E27FC236}">
                <a16:creationId xmlns:a16="http://schemas.microsoft.com/office/drawing/2014/main" id="{5A36A7E7-FC00-469F-994E-65C1214E543A}"/>
              </a:ext>
            </a:extLst>
          </p:cNvPr>
          <p:cNvSpPr/>
          <p:nvPr/>
        </p:nvSpPr>
        <p:spPr>
          <a:xfrm>
            <a:off x="4355562" y="4245725"/>
            <a:ext cx="544500" cy="3336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미리보기</a:t>
            </a:r>
            <a:endParaRPr sz="5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19" name="Google Shape;153;p17">
            <a:extLst>
              <a:ext uri="{FF2B5EF4-FFF2-40B4-BE49-F238E27FC236}">
                <a16:creationId xmlns:a16="http://schemas.microsoft.com/office/drawing/2014/main" id="{23C1F8EB-4868-4698-A1A0-3FEA2AE1E27B}"/>
              </a:ext>
            </a:extLst>
          </p:cNvPr>
          <p:cNvSpPr/>
          <p:nvPr/>
        </p:nvSpPr>
        <p:spPr>
          <a:xfrm>
            <a:off x="4355562" y="4601200"/>
            <a:ext cx="544500" cy="3336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미리보기</a:t>
            </a:r>
            <a:endParaRPr sz="5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20" name="Google Shape;154;p17">
            <a:extLst>
              <a:ext uri="{FF2B5EF4-FFF2-40B4-BE49-F238E27FC236}">
                <a16:creationId xmlns:a16="http://schemas.microsoft.com/office/drawing/2014/main" id="{64C52B8D-8330-4DBE-B5E1-FC21CD3207FD}"/>
              </a:ext>
            </a:extLst>
          </p:cNvPr>
          <p:cNvSpPr/>
          <p:nvPr/>
        </p:nvSpPr>
        <p:spPr>
          <a:xfrm>
            <a:off x="4355562" y="4956675"/>
            <a:ext cx="544500" cy="3336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미리보기</a:t>
            </a:r>
            <a:endParaRPr sz="5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pic>
        <p:nvPicPr>
          <p:cNvPr id="23" name="Google Shape;155;p17">
            <a:extLst>
              <a:ext uri="{FF2B5EF4-FFF2-40B4-BE49-F238E27FC236}">
                <a16:creationId xmlns:a16="http://schemas.microsoft.com/office/drawing/2014/main" id="{10305BAD-6CF8-4D17-9E5B-5400EC0B1D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03" y="1695688"/>
            <a:ext cx="1570525" cy="3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오른쪽 화살표 2">
            <a:extLst>
              <a:ext uri="{FF2B5EF4-FFF2-40B4-BE49-F238E27FC236}">
                <a16:creationId xmlns:a16="http://schemas.microsoft.com/office/drawing/2014/main" id="{FEA0441E-EF44-4F4E-A576-0F2E90AF7072}"/>
              </a:ext>
            </a:extLst>
          </p:cNvPr>
          <p:cNvSpPr/>
          <p:nvPr/>
        </p:nvSpPr>
        <p:spPr>
          <a:xfrm>
            <a:off x="5513803" y="2987331"/>
            <a:ext cx="1164394" cy="883337"/>
          </a:xfrm>
          <a:prstGeom prst="rightArrow">
            <a:avLst>
              <a:gd name="adj1" fmla="val 50000"/>
              <a:gd name="adj2" fmla="val 66065"/>
            </a:avLst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0DD9CF-870E-485E-B248-EFD44B01112A}"/>
              </a:ext>
            </a:extLst>
          </p:cNvPr>
          <p:cNvSpPr/>
          <p:nvPr/>
        </p:nvSpPr>
        <p:spPr>
          <a:xfrm>
            <a:off x="7403968" y="1152118"/>
            <a:ext cx="2631233" cy="4889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77FF026-CFD2-4CE7-9011-084419FF1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05" y="1169581"/>
            <a:ext cx="2614596" cy="487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326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Award/Intern Activity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2332691-BA21-46D5-B369-351BFCE5FB4D}"/>
              </a:ext>
            </a:extLst>
          </p:cNvPr>
          <p:cNvSpPr/>
          <p:nvPr/>
        </p:nvSpPr>
        <p:spPr>
          <a:xfrm>
            <a:off x="5638890" y="705106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179;p19">
            <a:extLst>
              <a:ext uri="{FF2B5EF4-FFF2-40B4-BE49-F238E27FC236}">
                <a16:creationId xmlns:a16="http://schemas.microsoft.com/office/drawing/2014/main" id="{5C5AF973-91EE-40B3-BDE0-24DFC5DB0B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2355" y="1054988"/>
            <a:ext cx="2472587" cy="5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0;p19">
            <a:extLst>
              <a:ext uri="{FF2B5EF4-FFF2-40B4-BE49-F238E27FC236}">
                <a16:creationId xmlns:a16="http://schemas.microsoft.com/office/drawing/2014/main" id="{3385FDB5-BEA2-47DF-9D85-539C47FFC13A}"/>
              </a:ext>
            </a:extLst>
          </p:cNvPr>
          <p:cNvSpPr/>
          <p:nvPr/>
        </p:nvSpPr>
        <p:spPr>
          <a:xfrm>
            <a:off x="2903220" y="1701028"/>
            <a:ext cx="2254500" cy="3611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Google Shape;182;p19">
            <a:extLst>
              <a:ext uri="{FF2B5EF4-FFF2-40B4-BE49-F238E27FC236}">
                <a16:creationId xmlns:a16="http://schemas.microsoft.com/office/drawing/2014/main" id="{E429D0A4-3AC6-4CD8-A329-E92F2C93CF61}"/>
              </a:ext>
            </a:extLst>
          </p:cNvPr>
          <p:cNvSpPr/>
          <p:nvPr/>
        </p:nvSpPr>
        <p:spPr>
          <a:xfrm>
            <a:off x="2903217" y="1574238"/>
            <a:ext cx="2254500" cy="406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Google Shape;184;p19">
            <a:extLst>
              <a:ext uri="{FF2B5EF4-FFF2-40B4-BE49-F238E27FC236}">
                <a16:creationId xmlns:a16="http://schemas.microsoft.com/office/drawing/2014/main" id="{39E87A48-177F-4A2A-A6FC-F182DCA4A426}"/>
              </a:ext>
            </a:extLst>
          </p:cNvPr>
          <p:cNvSpPr txBox="1"/>
          <p:nvPr/>
        </p:nvSpPr>
        <p:spPr>
          <a:xfrm>
            <a:off x="2981917" y="2012179"/>
            <a:ext cx="1174200" cy="406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수상 리스트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cxnSp>
        <p:nvCxnSpPr>
          <p:cNvPr id="14" name="Google Shape;185;p19">
            <a:extLst>
              <a:ext uri="{FF2B5EF4-FFF2-40B4-BE49-F238E27FC236}">
                <a16:creationId xmlns:a16="http://schemas.microsoft.com/office/drawing/2014/main" id="{842DB1E8-C0D6-4AC6-8526-07EF920F4577}"/>
              </a:ext>
            </a:extLst>
          </p:cNvPr>
          <p:cNvCxnSpPr/>
          <p:nvPr/>
        </p:nvCxnSpPr>
        <p:spPr>
          <a:xfrm>
            <a:off x="2927292" y="2450113"/>
            <a:ext cx="2230800" cy="1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86;p19">
            <a:extLst>
              <a:ext uri="{FF2B5EF4-FFF2-40B4-BE49-F238E27FC236}">
                <a16:creationId xmlns:a16="http://schemas.microsoft.com/office/drawing/2014/main" id="{045E9A77-8A3F-4F57-AF7C-642FB5A77B36}"/>
              </a:ext>
            </a:extLst>
          </p:cNvPr>
          <p:cNvSpPr/>
          <p:nvPr/>
        </p:nvSpPr>
        <p:spPr>
          <a:xfrm>
            <a:off x="2981913" y="2695514"/>
            <a:ext cx="317100" cy="16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Google Shape;187;p19">
            <a:extLst>
              <a:ext uri="{FF2B5EF4-FFF2-40B4-BE49-F238E27FC236}">
                <a16:creationId xmlns:a16="http://schemas.microsoft.com/office/drawing/2014/main" id="{09CCEBD5-99F9-48AE-B2CF-D99C1D931B7F}"/>
              </a:ext>
            </a:extLst>
          </p:cNvPr>
          <p:cNvSpPr/>
          <p:nvPr/>
        </p:nvSpPr>
        <p:spPr>
          <a:xfrm>
            <a:off x="2981913" y="3107858"/>
            <a:ext cx="317100" cy="16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Google Shape;188;p19">
            <a:extLst>
              <a:ext uri="{FF2B5EF4-FFF2-40B4-BE49-F238E27FC236}">
                <a16:creationId xmlns:a16="http://schemas.microsoft.com/office/drawing/2014/main" id="{9A71F1E8-626D-4DC9-B82F-388C8C9EF15F}"/>
              </a:ext>
            </a:extLst>
          </p:cNvPr>
          <p:cNvSpPr/>
          <p:nvPr/>
        </p:nvSpPr>
        <p:spPr>
          <a:xfrm>
            <a:off x="2981913" y="3520202"/>
            <a:ext cx="317100" cy="16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744561D0-6F49-4958-A7F0-BD304EF96BEC}"/>
              </a:ext>
            </a:extLst>
          </p:cNvPr>
          <p:cNvSpPr/>
          <p:nvPr/>
        </p:nvSpPr>
        <p:spPr>
          <a:xfrm>
            <a:off x="2981913" y="3932547"/>
            <a:ext cx="317100" cy="16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9" name="Google Shape;190;p19">
            <a:extLst>
              <a:ext uri="{FF2B5EF4-FFF2-40B4-BE49-F238E27FC236}">
                <a16:creationId xmlns:a16="http://schemas.microsoft.com/office/drawing/2014/main" id="{C7E6632E-B085-4C14-AD8A-14ED40345EBC}"/>
              </a:ext>
            </a:extLst>
          </p:cNvPr>
          <p:cNvSpPr/>
          <p:nvPr/>
        </p:nvSpPr>
        <p:spPr>
          <a:xfrm>
            <a:off x="3380572" y="2575563"/>
            <a:ext cx="1642800" cy="407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제목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20" name="Google Shape;191;p19">
            <a:extLst>
              <a:ext uri="{FF2B5EF4-FFF2-40B4-BE49-F238E27FC236}">
                <a16:creationId xmlns:a16="http://schemas.microsoft.com/office/drawing/2014/main" id="{FAD643E4-327E-453C-A1B2-8BBEEC28F71A}"/>
              </a:ext>
            </a:extLst>
          </p:cNvPr>
          <p:cNvSpPr/>
          <p:nvPr/>
        </p:nvSpPr>
        <p:spPr>
          <a:xfrm>
            <a:off x="3380572" y="3025168"/>
            <a:ext cx="1642800" cy="407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제목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23" name="Google Shape;192;p19">
            <a:extLst>
              <a:ext uri="{FF2B5EF4-FFF2-40B4-BE49-F238E27FC236}">
                <a16:creationId xmlns:a16="http://schemas.microsoft.com/office/drawing/2014/main" id="{EF99C50A-5909-4CE2-9036-DB38618BB8A6}"/>
              </a:ext>
            </a:extLst>
          </p:cNvPr>
          <p:cNvSpPr/>
          <p:nvPr/>
        </p:nvSpPr>
        <p:spPr>
          <a:xfrm>
            <a:off x="3380572" y="3456143"/>
            <a:ext cx="1642800" cy="407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제목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24" name="Google Shape;193;p19">
            <a:extLst>
              <a:ext uri="{FF2B5EF4-FFF2-40B4-BE49-F238E27FC236}">
                <a16:creationId xmlns:a16="http://schemas.microsoft.com/office/drawing/2014/main" id="{AB992E39-72F5-42EB-A76B-D0869BCD623B}"/>
              </a:ext>
            </a:extLst>
          </p:cNvPr>
          <p:cNvSpPr/>
          <p:nvPr/>
        </p:nvSpPr>
        <p:spPr>
          <a:xfrm>
            <a:off x="3380572" y="3868487"/>
            <a:ext cx="1642800" cy="407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제목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60F458-46D2-44BF-8768-9DD65EE723F1}"/>
              </a:ext>
            </a:extLst>
          </p:cNvPr>
          <p:cNvSpPr/>
          <p:nvPr/>
        </p:nvSpPr>
        <p:spPr>
          <a:xfrm>
            <a:off x="4408361" y="1544927"/>
            <a:ext cx="846582" cy="494723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2">
            <a:extLst>
              <a:ext uri="{FF2B5EF4-FFF2-40B4-BE49-F238E27FC236}">
                <a16:creationId xmlns:a16="http://schemas.microsoft.com/office/drawing/2014/main" id="{FB91ECDC-9E09-4B5B-AC80-73CFA3E76317}"/>
              </a:ext>
            </a:extLst>
          </p:cNvPr>
          <p:cNvSpPr/>
          <p:nvPr/>
        </p:nvSpPr>
        <p:spPr>
          <a:xfrm>
            <a:off x="5629944" y="2987330"/>
            <a:ext cx="1164394" cy="883337"/>
          </a:xfrm>
          <a:prstGeom prst="rightArrow">
            <a:avLst>
              <a:gd name="adj1" fmla="val 50000"/>
              <a:gd name="adj2" fmla="val 66065"/>
            </a:avLst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183;p19">
            <a:extLst>
              <a:ext uri="{FF2B5EF4-FFF2-40B4-BE49-F238E27FC236}">
                <a16:creationId xmlns:a16="http://schemas.microsoft.com/office/drawing/2014/main" id="{00F2E6AD-6271-46CA-8985-276299D3E282}"/>
              </a:ext>
            </a:extLst>
          </p:cNvPr>
          <p:cNvSpPr txBox="1"/>
          <p:nvPr/>
        </p:nvSpPr>
        <p:spPr>
          <a:xfrm>
            <a:off x="4575742" y="1627638"/>
            <a:ext cx="526800" cy="299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highlight>
                  <a:srgbClr val="FF9900"/>
                </a:highlight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추가</a:t>
            </a:r>
            <a:endParaRPr sz="1200" dirty="0">
              <a:highlight>
                <a:srgbClr val="FF9900"/>
              </a:highlight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pic>
        <p:nvPicPr>
          <p:cNvPr id="43" name="Google Shape;198;p20">
            <a:extLst>
              <a:ext uri="{FF2B5EF4-FFF2-40B4-BE49-F238E27FC236}">
                <a16:creationId xmlns:a16="http://schemas.microsoft.com/office/drawing/2014/main" id="{1DF023FC-BCD3-43B3-84C0-BC11DE34A4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3039" y="1069772"/>
            <a:ext cx="2472587" cy="5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99;p20">
            <a:extLst>
              <a:ext uri="{FF2B5EF4-FFF2-40B4-BE49-F238E27FC236}">
                <a16:creationId xmlns:a16="http://schemas.microsoft.com/office/drawing/2014/main" id="{2BB2B5B5-ACC5-47DA-A0B4-5E7F04244A23}"/>
              </a:ext>
            </a:extLst>
          </p:cNvPr>
          <p:cNvSpPr/>
          <p:nvPr/>
        </p:nvSpPr>
        <p:spPr>
          <a:xfrm>
            <a:off x="7123904" y="1715812"/>
            <a:ext cx="2254500" cy="3611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5" name="Google Shape;201;p20">
            <a:extLst>
              <a:ext uri="{FF2B5EF4-FFF2-40B4-BE49-F238E27FC236}">
                <a16:creationId xmlns:a16="http://schemas.microsoft.com/office/drawing/2014/main" id="{BEBECE09-D29F-47C6-99EE-6D7BB0CDCF01}"/>
              </a:ext>
            </a:extLst>
          </p:cNvPr>
          <p:cNvSpPr/>
          <p:nvPr/>
        </p:nvSpPr>
        <p:spPr>
          <a:xfrm>
            <a:off x="7123901" y="1589022"/>
            <a:ext cx="2254500" cy="406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6" name="Google Shape;202;p20">
            <a:extLst>
              <a:ext uri="{FF2B5EF4-FFF2-40B4-BE49-F238E27FC236}">
                <a16:creationId xmlns:a16="http://schemas.microsoft.com/office/drawing/2014/main" id="{8B2FE7C7-D398-476A-9A72-638ECC8DA6E3}"/>
              </a:ext>
            </a:extLst>
          </p:cNvPr>
          <p:cNvSpPr txBox="1"/>
          <p:nvPr/>
        </p:nvSpPr>
        <p:spPr>
          <a:xfrm>
            <a:off x="8110626" y="1642422"/>
            <a:ext cx="526800" cy="299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저장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cxnSp>
        <p:nvCxnSpPr>
          <p:cNvPr id="47" name="Google Shape;203;p20">
            <a:extLst>
              <a:ext uri="{FF2B5EF4-FFF2-40B4-BE49-F238E27FC236}">
                <a16:creationId xmlns:a16="http://schemas.microsoft.com/office/drawing/2014/main" id="{68694309-F6E2-4E81-8543-0E9D04C0ED1C}"/>
              </a:ext>
            </a:extLst>
          </p:cNvPr>
          <p:cNvCxnSpPr/>
          <p:nvPr/>
        </p:nvCxnSpPr>
        <p:spPr>
          <a:xfrm>
            <a:off x="7147976" y="2464897"/>
            <a:ext cx="2230800" cy="10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204;p20">
            <a:extLst>
              <a:ext uri="{FF2B5EF4-FFF2-40B4-BE49-F238E27FC236}">
                <a16:creationId xmlns:a16="http://schemas.microsoft.com/office/drawing/2014/main" id="{A881AA25-0D84-4D88-A4EA-76D385B634EA}"/>
              </a:ext>
            </a:extLst>
          </p:cNvPr>
          <p:cNvSpPr/>
          <p:nvPr/>
        </p:nvSpPr>
        <p:spPr>
          <a:xfrm>
            <a:off x="7189276" y="2065997"/>
            <a:ext cx="2127600" cy="2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제목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49" name="Google Shape;205;p20">
            <a:extLst>
              <a:ext uri="{FF2B5EF4-FFF2-40B4-BE49-F238E27FC236}">
                <a16:creationId xmlns:a16="http://schemas.microsoft.com/office/drawing/2014/main" id="{52CD2984-C865-437D-89C8-9AB382B01C5F}"/>
              </a:ext>
            </a:extLst>
          </p:cNvPr>
          <p:cNvSpPr/>
          <p:nvPr/>
        </p:nvSpPr>
        <p:spPr>
          <a:xfrm>
            <a:off x="7189276" y="2599397"/>
            <a:ext cx="2127600" cy="9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활동 내용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50" name="Google Shape;206;p20">
            <a:extLst>
              <a:ext uri="{FF2B5EF4-FFF2-40B4-BE49-F238E27FC236}">
                <a16:creationId xmlns:a16="http://schemas.microsoft.com/office/drawing/2014/main" id="{9FEAD157-DD56-4AD9-9FF3-9DBC6CFD639E}"/>
              </a:ext>
            </a:extLst>
          </p:cNvPr>
          <p:cNvSpPr/>
          <p:nvPr/>
        </p:nvSpPr>
        <p:spPr>
          <a:xfrm>
            <a:off x="7187351" y="3666897"/>
            <a:ext cx="2127600" cy="2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활동 기간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51" name="Google Shape;207;p20">
            <a:extLst>
              <a:ext uri="{FF2B5EF4-FFF2-40B4-BE49-F238E27FC236}">
                <a16:creationId xmlns:a16="http://schemas.microsoft.com/office/drawing/2014/main" id="{D6904D18-CC85-40E5-885A-2DB80F8B329F}"/>
              </a:ext>
            </a:extLst>
          </p:cNvPr>
          <p:cNvSpPr/>
          <p:nvPr/>
        </p:nvSpPr>
        <p:spPr>
          <a:xfrm>
            <a:off x="7199576" y="4090297"/>
            <a:ext cx="2127600" cy="63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느낀 점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52" name="Google Shape;208;p20">
            <a:extLst>
              <a:ext uri="{FF2B5EF4-FFF2-40B4-BE49-F238E27FC236}">
                <a16:creationId xmlns:a16="http://schemas.microsoft.com/office/drawing/2014/main" id="{4A94CA85-EE55-40F2-990A-6336F8CBFDA9}"/>
              </a:ext>
            </a:extLst>
          </p:cNvPr>
          <p:cNvSpPr txBox="1"/>
          <p:nvPr/>
        </p:nvSpPr>
        <p:spPr>
          <a:xfrm>
            <a:off x="7310275" y="1646447"/>
            <a:ext cx="718800" cy="299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파일첨부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53" name="Google Shape;209;p20">
            <a:extLst>
              <a:ext uri="{FF2B5EF4-FFF2-40B4-BE49-F238E27FC236}">
                <a16:creationId xmlns:a16="http://schemas.microsoft.com/office/drawing/2014/main" id="{23CDEE14-195A-4690-90F3-F3ED6409169E}"/>
              </a:ext>
            </a:extLst>
          </p:cNvPr>
          <p:cNvSpPr txBox="1"/>
          <p:nvPr/>
        </p:nvSpPr>
        <p:spPr>
          <a:xfrm>
            <a:off x="8720226" y="1642422"/>
            <a:ext cx="526800" cy="299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삭제</a:t>
            </a:r>
            <a:endParaRPr sz="10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  <p:sp>
        <p:nvSpPr>
          <p:cNvPr id="54" name="Google Shape;210;p20">
            <a:extLst>
              <a:ext uri="{FF2B5EF4-FFF2-40B4-BE49-F238E27FC236}">
                <a16:creationId xmlns:a16="http://schemas.microsoft.com/office/drawing/2014/main" id="{6941DFF3-E830-4586-A635-F9F79864F92F}"/>
              </a:ext>
            </a:extLst>
          </p:cNvPr>
          <p:cNvSpPr/>
          <p:nvPr/>
        </p:nvSpPr>
        <p:spPr>
          <a:xfrm>
            <a:off x="7187351" y="4886097"/>
            <a:ext cx="2127600" cy="2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배달의민족 도현" pitchFamily="50" charset="-127"/>
                <a:ea typeface="배달의민족 도현" pitchFamily="50" charset="-127"/>
                <a:cs typeface="Do Hyeon"/>
                <a:sym typeface="Do Hyeon"/>
              </a:rPr>
              <a:t>첨부 파일 : </a:t>
            </a:r>
            <a:endParaRPr sz="1200">
              <a:latin typeface="배달의민족 도현" pitchFamily="50" charset="-127"/>
              <a:ea typeface="배달의민족 도현" pitchFamily="50" charset="-127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2497929762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Award/intern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클릭 시 화면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34C950-BADF-40A7-9A5C-3AEB34815AA4}"/>
              </a:ext>
            </a:extLst>
          </p:cNvPr>
          <p:cNvSpPr/>
          <p:nvPr/>
        </p:nvSpPr>
        <p:spPr>
          <a:xfrm>
            <a:off x="2782161" y="1537673"/>
            <a:ext cx="1898216" cy="3905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1AFA1929-AB6A-41BD-8BB8-A44B1A3ED9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16" y="1574495"/>
            <a:ext cx="1854436" cy="390553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22CB45-6DF2-41D8-8E5A-3A186D064FFE}"/>
              </a:ext>
            </a:extLst>
          </p:cNvPr>
          <p:cNvSpPr/>
          <p:nvPr/>
        </p:nvSpPr>
        <p:spPr>
          <a:xfrm>
            <a:off x="7559782" y="1537176"/>
            <a:ext cx="1898216" cy="39936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6B8DE4B3-FC75-49D9-A0BA-26B98879A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83" y="1574495"/>
            <a:ext cx="1898216" cy="39563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74A031-228E-496E-A5AC-621B1FCFCD8B}"/>
              </a:ext>
            </a:extLst>
          </p:cNvPr>
          <p:cNvSpPr/>
          <p:nvPr/>
        </p:nvSpPr>
        <p:spPr>
          <a:xfrm>
            <a:off x="5238512" y="1574496"/>
            <a:ext cx="1898216" cy="3905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C472ABBD-6998-4A2B-956F-281710F649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29" y="1593436"/>
            <a:ext cx="1867500" cy="38497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3F04AC-6B33-4500-B465-6E7EF689166D}"/>
              </a:ext>
            </a:extLst>
          </p:cNvPr>
          <p:cNvSpPr/>
          <p:nvPr/>
        </p:nvSpPr>
        <p:spPr>
          <a:xfrm>
            <a:off x="5122091" y="2239155"/>
            <a:ext cx="1133594" cy="65506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34593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6">
            <a:extLst>
              <a:ext uri="{FF2B5EF4-FFF2-40B4-BE49-F238E27FC236}">
                <a16:creationId xmlns:a16="http://schemas.microsoft.com/office/drawing/2014/main" id="{69F3F7D1-647F-4DCC-AD39-4CFCC654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335" y="2950675"/>
            <a:ext cx="5162815" cy="5110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dirty="0">
                <a:latin typeface="배달의민족 도현" pitchFamily="50" charset="-127"/>
                <a:ea typeface="배달의민족 도현" pitchFamily="50" charset="-127"/>
              </a:rPr>
              <a:t>Operation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14CBE27B-EE55-404D-A928-38470A00B3B2}"/>
              </a:ext>
            </a:extLst>
          </p:cNvPr>
          <p:cNvSpPr/>
          <p:nvPr/>
        </p:nvSpPr>
        <p:spPr>
          <a:xfrm>
            <a:off x="5970563" y="1083246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53F688-7828-4AF6-B557-B5A3BFFD3558}"/>
              </a:ext>
            </a:extLst>
          </p:cNvPr>
          <p:cNvCxnSpPr/>
          <p:nvPr/>
        </p:nvCxnSpPr>
        <p:spPr>
          <a:xfrm>
            <a:off x="8813800" y="3153041"/>
            <a:ext cx="1913490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62BEE9-0547-40CB-937F-8D12C90D539B}"/>
              </a:ext>
            </a:extLst>
          </p:cNvPr>
          <p:cNvCxnSpPr/>
          <p:nvPr/>
        </p:nvCxnSpPr>
        <p:spPr>
          <a:xfrm>
            <a:off x="1202263" y="3153041"/>
            <a:ext cx="1905004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D6D5A65-3F7D-4F8A-BA22-72F543181089}"/>
              </a:ext>
            </a:extLst>
          </p:cNvPr>
          <p:cNvSpPr/>
          <p:nvPr/>
        </p:nvSpPr>
        <p:spPr>
          <a:xfrm>
            <a:off x="5894370" y="4868848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2002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작동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1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72EF338-8AAB-4D5D-9031-508FBB488F0A}"/>
              </a:ext>
            </a:extLst>
          </p:cNvPr>
          <p:cNvSpPr/>
          <p:nvPr/>
        </p:nvSpPr>
        <p:spPr>
          <a:xfrm>
            <a:off x="6072879" y="565045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154511-EF34-48B6-8E8F-8E74175B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72" y="1019055"/>
            <a:ext cx="3056122" cy="52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0536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작동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72EF338-8AAB-4D5D-9031-508FBB488F0A}"/>
              </a:ext>
            </a:extLst>
          </p:cNvPr>
          <p:cNvSpPr/>
          <p:nvPr/>
        </p:nvSpPr>
        <p:spPr>
          <a:xfrm>
            <a:off x="6072879" y="565045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BC9AB2-790D-4351-99D2-34C6D5368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26" y="997790"/>
            <a:ext cx="3052123" cy="53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0198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6">
            <a:extLst>
              <a:ext uri="{FF2B5EF4-FFF2-40B4-BE49-F238E27FC236}">
                <a16:creationId xmlns:a16="http://schemas.microsoft.com/office/drawing/2014/main" id="{69F3F7D1-647F-4DCC-AD39-4CFCC654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335" y="2950675"/>
            <a:ext cx="5162815" cy="5110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dirty="0">
                <a:latin typeface="배달의민족 도현" pitchFamily="50" charset="-127"/>
                <a:ea typeface="배달의민족 도현" pitchFamily="50" charset="-127"/>
              </a:rPr>
              <a:t>Plan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14CBE27B-EE55-404D-A928-38470A00B3B2}"/>
              </a:ext>
            </a:extLst>
          </p:cNvPr>
          <p:cNvSpPr/>
          <p:nvPr/>
        </p:nvSpPr>
        <p:spPr>
          <a:xfrm>
            <a:off x="5970563" y="1083246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53F688-7828-4AF6-B557-B5A3BFFD3558}"/>
              </a:ext>
            </a:extLst>
          </p:cNvPr>
          <p:cNvCxnSpPr/>
          <p:nvPr/>
        </p:nvCxnSpPr>
        <p:spPr>
          <a:xfrm>
            <a:off x="8813800" y="3153041"/>
            <a:ext cx="1913490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62BEE9-0547-40CB-937F-8D12C90D539B}"/>
              </a:ext>
            </a:extLst>
          </p:cNvPr>
          <p:cNvCxnSpPr/>
          <p:nvPr/>
        </p:nvCxnSpPr>
        <p:spPr>
          <a:xfrm>
            <a:off x="1202263" y="3153041"/>
            <a:ext cx="1905004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D6D5A65-3F7D-4F8A-BA22-72F543181089}"/>
              </a:ext>
            </a:extLst>
          </p:cNvPr>
          <p:cNvSpPr/>
          <p:nvPr/>
        </p:nvSpPr>
        <p:spPr>
          <a:xfrm>
            <a:off x="5894370" y="4868848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75602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진행 과정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72EF338-8AAB-4D5D-9031-508FBB488F0A}"/>
              </a:ext>
            </a:extLst>
          </p:cNvPr>
          <p:cNvSpPr/>
          <p:nvPr/>
        </p:nvSpPr>
        <p:spPr>
          <a:xfrm>
            <a:off x="6072879" y="565045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2763" y="822789"/>
            <a:ext cx="5194960" cy="1006999"/>
            <a:chOff x="1043869" y="939053"/>
            <a:chExt cx="5194960" cy="1006999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405254" y="1066841"/>
              <a:ext cx="4833575" cy="660719"/>
            </a:xfrm>
            <a:prstGeom prst="roundRect">
              <a:avLst>
                <a:gd name="adj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   팀 구성 및 프로젝트 브레인 </a:t>
              </a:r>
              <a:r>
                <a:rPr lang="ko-KR" altLang="en-US" kern="0" spc="-100" dirty="0" err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스토밍</a:t>
              </a:r>
              <a:endParaRPr lang="ko-KR" altLang="en-US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043869" y="939053"/>
              <a:ext cx="1006999" cy="100699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12763" y="2443938"/>
            <a:ext cx="5194960" cy="1006999"/>
            <a:chOff x="1043869" y="939053"/>
            <a:chExt cx="5194960" cy="100699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405254" y="1066841"/>
              <a:ext cx="4833575" cy="660719"/>
            </a:xfrm>
            <a:prstGeom prst="roundRect">
              <a:avLst>
                <a:gd name="adj" fmla="val 5000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   프로젝트 제안서 작성 및  구성 분석</a:t>
              </a:r>
              <a:endParaRPr lang="ko-KR" altLang="en-US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043869" y="939053"/>
              <a:ext cx="1006999" cy="100699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주차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12763" y="3940239"/>
            <a:ext cx="5194960" cy="1006999"/>
            <a:chOff x="1043869" y="939053"/>
            <a:chExt cx="10028534" cy="100699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405254" y="1066841"/>
              <a:ext cx="9667149" cy="660719"/>
            </a:xfrm>
            <a:prstGeom prst="roundRect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      프로그램 디자인 설계</a:t>
              </a:r>
              <a:endParaRPr lang="ko-KR" altLang="en-US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043869" y="939053"/>
              <a:ext cx="1943946" cy="1006999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주차</a:t>
              </a: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274149" y="5472944"/>
            <a:ext cx="4833574" cy="660719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lnSpc>
                <a:spcPct val="160000"/>
              </a:lnSpc>
            </a:pPr>
            <a:r>
              <a:rPr lang="ko-KR" altLang="en-US" kern="0" spc="-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애플리케이션 개발 </a:t>
            </a:r>
            <a:r>
              <a:rPr lang="en-US" altLang="ko-KR" kern="0" spc="-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(</a:t>
            </a:r>
            <a:r>
              <a:rPr lang="ko-KR" altLang="en-US" kern="0" spc="-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  <a:r>
              <a:rPr lang="en-US" altLang="ko-KR" kern="0" spc="-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kern="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8905" y="5304901"/>
            <a:ext cx="1006999" cy="1006999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6342011" y="1589339"/>
            <a:ext cx="5194960" cy="1006999"/>
            <a:chOff x="1043869" y="939053"/>
            <a:chExt cx="5194960" cy="1006999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1405254" y="1066841"/>
              <a:ext cx="4833575" cy="660719"/>
            </a:xfrm>
            <a:prstGeom prst="roundRect">
              <a:avLst>
                <a:gd name="adj" fmla="val 50000"/>
              </a:avLst>
            </a:prstGeom>
          </p:spPr>
          <p:style>
            <a:lnRef idx="0">
              <a:schemeClr val="accent6"/>
            </a:lnRef>
            <a:fillRef idx="1003">
              <a:schemeClr val="dk2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>
                <a:lnSpc>
                  <a:spcPct val="160000"/>
                </a:lnSpc>
              </a:pPr>
              <a:r>
                <a:rPr lang="en-US" altLang="ko-KR" kern="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 </a:t>
              </a:r>
              <a:r>
                <a:rPr lang="ko-KR" altLang="en-US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애플리케이션 개발 </a:t>
              </a:r>
              <a:r>
                <a:rPr lang="en-US" altLang="ko-KR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 (DB </a:t>
              </a:r>
              <a:r>
                <a:rPr lang="ko-KR" altLang="en-US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및 공공데이터</a:t>
              </a:r>
              <a:r>
                <a:rPr lang="en-US" altLang="ko-KR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1043869" y="939053"/>
              <a:ext cx="1006999" cy="100699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1003">
              <a:schemeClr val="dk2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주차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42011" y="3085640"/>
            <a:ext cx="5194960" cy="1006999"/>
            <a:chOff x="1043869" y="939053"/>
            <a:chExt cx="10028534" cy="10069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405254" y="1066841"/>
              <a:ext cx="9667149" cy="660719"/>
            </a:xfrm>
            <a:prstGeom prst="roundRect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1003">
              <a:schemeClr val="lt2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>
                <a:lnSpc>
                  <a:spcPct val="160000"/>
                </a:lnSpc>
              </a:pPr>
              <a:r>
                <a:rPr lang="ko-KR" altLang="en-US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      애플리케이션 개발 </a:t>
              </a:r>
              <a:r>
                <a:rPr lang="en-US" altLang="ko-KR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 (</a:t>
              </a:r>
              <a:r>
                <a:rPr lang="ko-KR" altLang="en-US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시스템</a:t>
              </a:r>
              <a:r>
                <a:rPr lang="en-US" altLang="ko-KR" kern="0" spc="-1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1043869" y="939053"/>
              <a:ext cx="1943946" cy="1006999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1003">
              <a:schemeClr val="lt2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주차</a:t>
              </a:r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6703397" y="4618345"/>
            <a:ext cx="4833574" cy="660719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lnSpc>
                <a:spcPct val="160000"/>
              </a:lnSpc>
            </a:pPr>
            <a:r>
              <a:rPr lang="ko-KR" altLang="en-US" kern="0" spc="-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프로젝트 최종 점검 및 발표</a:t>
            </a:r>
            <a:endParaRPr lang="ko-KR" altLang="en-US" kern="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342011" y="4490557"/>
            <a:ext cx="1006999" cy="1006999"/>
          </a:xfrm>
          <a:prstGeom prst="ellipse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56837692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48744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향후 계획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72EF338-8AAB-4D5D-9031-508FBB488F0A}"/>
              </a:ext>
            </a:extLst>
          </p:cNvPr>
          <p:cNvSpPr/>
          <p:nvPr/>
        </p:nvSpPr>
        <p:spPr>
          <a:xfrm>
            <a:off x="6059816" y="565045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KNUPIA에 대한 이미지 검색결과">
            <a:extLst>
              <a:ext uri="{FF2B5EF4-FFF2-40B4-BE49-F238E27FC236}">
                <a16:creationId xmlns:a16="http://schemas.microsoft.com/office/drawing/2014/main" id="{E5210640-3261-405B-B02D-3D48B366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450" y="2416308"/>
            <a:ext cx="1159468" cy="115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verytime에 대한 이미지 검색결과">
            <a:extLst>
              <a:ext uri="{FF2B5EF4-FFF2-40B4-BE49-F238E27FC236}">
                <a16:creationId xmlns:a16="http://schemas.microsoft.com/office/drawing/2014/main" id="{0485F5F3-5F84-45FF-9ACE-42E3FF208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10" y="3847417"/>
            <a:ext cx="1499340" cy="149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https://lh4.googleusercontent.com/1EWPzqreeejoCaRaZdBLeAkGfBu-wIpuJrKR-yIn3UdEGlz5J2lL0zOTpKgbRbJu404yG80I99rCNbCxAOqqQVVHq8LWst9SV4Z4NQ1mnSudBKZ4ClzMc31lU9-MyW-dLICu_O60-G0">
            <a:extLst>
              <a:ext uri="{FF2B5EF4-FFF2-40B4-BE49-F238E27FC236}">
                <a16:creationId xmlns:a16="http://schemas.microsoft.com/office/drawing/2014/main" id="{130F93AC-EAF5-41DB-85D2-4BA4DFE82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56" y="2775809"/>
            <a:ext cx="1726323" cy="565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타원 1"/>
          <p:cNvSpPr/>
          <p:nvPr/>
        </p:nvSpPr>
        <p:spPr>
          <a:xfrm>
            <a:off x="759695" y="1318178"/>
            <a:ext cx="4556882" cy="43456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35196" y="998418"/>
            <a:ext cx="2286000" cy="6344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경북대학교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8971" y="5716073"/>
            <a:ext cx="5764720" cy="60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3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경북대학교와 정식 체결을 통한 공식 </a:t>
            </a:r>
            <a:r>
              <a:rPr lang="ko-KR" altLang="en-US" sz="2300" kern="0" dirty="0" err="1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어플화</a:t>
            </a:r>
            <a:endParaRPr lang="ko-KR" altLang="en-US" sz="23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536640" y="2684675"/>
            <a:ext cx="1266753" cy="131322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89" y="2725396"/>
            <a:ext cx="3359851" cy="79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974" y="2319903"/>
            <a:ext cx="11906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03393" y="4255245"/>
            <a:ext cx="4693914" cy="1171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3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Yes system</a:t>
            </a:r>
            <a:r>
              <a:rPr lang="ko-KR" altLang="en-US" sz="23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학생정보를 가져와</a:t>
            </a:r>
            <a:endParaRPr lang="en-US" altLang="ko-KR" sz="2300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300" kern="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수강강의 관리 자동화</a:t>
            </a:r>
          </a:p>
        </p:txBody>
      </p:sp>
    </p:spTree>
    <p:extLst>
      <p:ext uri="{BB962C8B-B14F-4D97-AF65-F5344CB8AC3E}">
        <p14:creationId xmlns:p14="http://schemas.microsoft.com/office/powerpoint/2010/main" val="83203694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6">
            <a:extLst>
              <a:ext uri="{FF2B5EF4-FFF2-40B4-BE49-F238E27FC236}">
                <a16:creationId xmlns:a16="http://schemas.microsoft.com/office/drawing/2014/main" id="{69F3F7D1-647F-4DCC-AD39-4CFCC654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335" y="2950675"/>
            <a:ext cx="5162815" cy="5110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dirty="0">
                <a:latin typeface="배달의민족 도현" pitchFamily="50" charset="-127"/>
                <a:ea typeface="배달의민족 도현" pitchFamily="50" charset="-127"/>
              </a:rPr>
              <a:t>Member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14CBE27B-EE55-404D-A928-38470A00B3B2}"/>
              </a:ext>
            </a:extLst>
          </p:cNvPr>
          <p:cNvSpPr/>
          <p:nvPr/>
        </p:nvSpPr>
        <p:spPr>
          <a:xfrm>
            <a:off x="5970563" y="1083246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53F688-7828-4AF6-B557-B5A3BFFD3558}"/>
              </a:ext>
            </a:extLst>
          </p:cNvPr>
          <p:cNvCxnSpPr/>
          <p:nvPr/>
        </p:nvCxnSpPr>
        <p:spPr>
          <a:xfrm>
            <a:off x="8813800" y="3153041"/>
            <a:ext cx="1913490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62BEE9-0547-40CB-937F-8D12C90D539B}"/>
              </a:ext>
            </a:extLst>
          </p:cNvPr>
          <p:cNvCxnSpPr/>
          <p:nvPr/>
        </p:nvCxnSpPr>
        <p:spPr>
          <a:xfrm>
            <a:off x="1202263" y="3153041"/>
            <a:ext cx="1905004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D6D5A65-3F7D-4F8A-BA22-72F543181089}"/>
              </a:ext>
            </a:extLst>
          </p:cNvPr>
          <p:cNvSpPr/>
          <p:nvPr/>
        </p:nvSpPr>
        <p:spPr>
          <a:xfrm>
            <a:off x="5894370" y="4868848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18101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참조 링크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72EF338-8AAB-4D5D-9031-508FBB488F0A}"/>
              </a:ext>
            </a:extLst>
          </p:cNvPr>
          <p:cNvSpPr/>
          <p:nvPr/>
        </p:nvSpPr>
        <p:spPr>
          <a:xfrm>
            <a:off x="6072879" y="565045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github icon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75" y="1293222"/>
            <a:ext cx="1473035" cy="14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93115" y="1792206"/>
            <a:ext cx="851386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https://github.com/jjoho95/-2019-Mobile-App-Congraduation-Project-</a:t>
            </a:r>
            <a:endParaRPr lang="ko-KR" altLang="en-US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2" name="Picture 4" descr="youtube icon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4" y="3102534"/>
            <a:ext cx="1215159" cy="12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02310" y="3442347"/>
            <a:ext cx="851386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https://github.com/jjoho95/-2019-Mobile-App-Congraduation-Project-</a:t>
            </a:r>
            <a:endParaRPr lang="ko-KR" altLang="en-US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6" name="Picture 8" descr="open source icon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54" y="4881261"/>
            <a:ext cx="1076537" cy="10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502310" y="4979069"/>
            <a:ext cx="664115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https://www.edwith.org/opensource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https://yongtech.tistory.com/100</a:t>
            </a:r>
            <a:endParaRPr lang="ko-KR" altLang="en-US" kern="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12866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/>
        </p:nvSpPr>
        <p:spPr>
          <a:xfrm>
            <a:off x="-792397" y="2466739"/>
            <a:ext cx="4221657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5400" kern="0" dirty="0">
                <a:solidFill>
                  <a:srgbClr val="4472C4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Do Hyeon"/>
                <a:sym typeface="Do Hyeon"/>
              </a:rPr>
              <a:t>활동사진</a:t>
            </a:r>
            <a:endParaRPr lang="en-US" sz="5400" kern="0" dirty="0">
              <a:solidFill>
                <a:srgbClr val="4472C4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Do Hyeon"/>
              <a:sym typeface="Do Hyeon"/>
            </a:endParaRPr>
          </a:p>
        </p:txBody>
      </p:sp>
      <p:pic>
        <p:nvPicPr>
          <p:cNvPr id="3" name="그림 2" descr="사람, 컴퓨터, 앉아있는, 노트북이(가) 표시된 사진&#10;&#10;자동 생성된 설명">
            <a:extLst>
              <a:ext uri="{FF2B5EF4-FFF2-40B4-BE49-F238E27FC236}">
                <a16:creationId xmlns:a16="http://schemas.microsoft.com/office/drawing/2014/main" id="{138B983C-0D51-4D7C-8955-BAD9C5EEE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80" y="318977"/>
            <a:ext cx="2875847" cy="6049925"/>
          </a:xfrm>
          <a:prstGeom prst="rect">
            <a:avLst/>
          </a:prstGeom>
        </p:spPr>
      </p:pic>
      <p:pic>
        <p:nvPicPr>
          <p:cNvPr id="5" name="그림 4" descr="실내, 컴퓨터, 소년, 테이블이(가) 표시된 사진&#10;&#10;자동 생성된 설명">
            <a:extLst>
              <a:ext uri="{FF2B5EF4-FFF2-40B4-BE49-F238E27FC236}">
                <a16:creationId xmlns:a16="http://schemas.microsoft.com/office/drawing/2014/main" id="{79B4BEF1-9DF7-4836-98AB-FD392E824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3" y="3429000"/>
            <a:ext cx="1850409" cy="2934586"/>
          </a:xfrm>
          <a:prstGeom prst="rect">
            <a:avLst/>
          </a:prstGeom>
        </p:spPr>
      </p:pic>
      <p:pic>
        <p:nvPicPr>
          <p:cNvPr id="7" name="그림 6" descr="사람, 실내, 노트북, 테이블이(가) 표시된 사진&#10;&#10;자동 생성된 설명">
            <a:extLst>
              <a:ext uri="{FF2B5EF4-FFF2-40B4-BE49-F238E27FC236}">
                <a16:creationId xmlns:a16="http://schemas.microsoft.com/office/drawing/2014/main" id="{F1400C7F-B726-44DA-8250-D84DF2AF87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281" y="3429000"/>
            <a:ext cx="2004784" cy="2958089"/>
          </a:xfrm>
          <a:prstGeom prst="rect">
            <a:avLst/>
          </a:prstGeom>
        </p:spPr>
      </p:pic>
      <p:pic>
        <p:nvPicPr>
          <p:cNvPr id="9" name="그림 8" descr="사람, 아이, 소년, 젊은이(가) 표시된 사진&#10;&#10;자동 생성된 설명">
            <a:extLst>
              <a:ext uri="{FF2B5EF4-FFF2-40B4-BE49-F238E27FC236}">
                <a16:creationId xmlns:a16="http://schemas.microsoft.com/office/drawing/2014/main" id="{3D883910-2937-4E89-8969-EF60AC8F9D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11" y="3429000"/>
            <a:ext cx="1978000" cy="2934586"/>
          </a:xfrm>
          <a:prstGeom prst="rect">
            <a:avLst/>
          </a:prstGeom>
        </p:spPr>
      </p:pic>
      <p:pic>
        <p:nvPicPr>
          <p:cNvPr id="15" name="그림 14" descr="사람, 실내, 건물, 앉아있는이(가) 표시된 사진&#10;&#10;자동 생성된 설명">
            <a:extLst>
              <a:ext uri="{FF2B5EF4-FFF2-40B4-BE49-F238E27FC236}">
                <a16:creationId xmlns:a16="http://schemas.microsoft.com/office/drawing/2014/main" id="{9222E0A9-2AA4-4F34-A3A1-49078A3F15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3" y="318977"/>
            <a:ext cx="6116242" cy="293606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제목 16">
            <a:extLst>
              <a:ext uri="{FF2B5EF4-FFF2-40B4-BE49-F238E27FC236}">
                <a16:creationId xmlns:a16="http://schemas.microsoft.com/office/drawing/2014/main" id="{9551B724-F260-4438-9CF1-D2EE1EDB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335" y="3159683"/>
            <a:ext cx="5162815" cy="511062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>
                <a:latin typeface="배달의민족 도현" pitchFamily="50" charset="-127"/>
                <a:ea typeface="배달의민족 도현" pitchFamily="50" charset="-127"/>
              </a:rPr>
              <a:t>감사합니다</a:t>
            </a:r>
            <a:r>
              <a:rPr lang="en-US" altLang="ko-KR" sz="8000" dirty="0">
                <a:latin typeface="배달의민족 도현" pitchFamily="50" charset="-127"/>
                <a:ea typeface="배달의민족 도현" pitchFamily="50" charset="-127"/>
              </a:rPr>
              <a:t>!</a:t>
            </a:r>
            <a:endParaRPr lang="ko-KR" altLang="en-US" sz="80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6946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7224" y="686448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399667" y="231163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Team </a:t>
            </a:r>
            <a:r>
              <a:rPr lang="en-US" altLang="ko-KR" sz="2800" b="1" kern="0" dirty="0" err="1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Member+Role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165007" y="2715186"/>
            <a:ext cx="1296000" cy="372052"/>
            <a:chOff x="1635164" y="2479457"/>
            <a:chExt cx="1323935" cy="372052"/>
          </a:xfrm>
        </p:grpSpPr>
        <p:sp>
          <p:nvSpPr>
            <p:cNvPr id="3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CONTENTS </a:t>
              </a:r>
            </a:p>
          </p:txBody>
        </p:sp>
        <p:sp>
          <p:nvSpPr>
            <p:cNvPr id="3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4472C4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문서 제작</a:t>
              </a:r>
              <a:endParaRPr lang="en-US" altLang="ko-KR" sz="1100" dirty="0">
                <a:solidFill>
                  <a:srgbClr val="4472C4">
                    <a:lumMod val="7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43990" y="1212160"/>
            <a:ext cx="1296000" cy="1296000"/>
            <a:chOff x="2547739" y="4231535"/>
            <a:chExt cx="1296000" cy="1296000"/>
          </a:xfrm>
        </p:grpSpPr>
        <p:sp>
          <p:nvSpPr>
            <p:cNvPr id="38" name="직사각형 37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rgbClr val="DAE3F3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b="1" dirty="0">
                <a:solidFill>
                  <a:srgbClr val="4F8DC5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43990" y="2715186"/>
            <a:ext cx="1296000" cy="372052"/>
            <a:chOff x="1635164" y="2479457"/>
            <a:chExt cx="1323935" cy="372052"/>
          </a:xfrm>
        </p:grpSpPr>
        <p:sp>
          <p:nvSpPr>
            <p:cNvPr id="41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CONTENTS </a:t>
              </a:r>
            </a:p>
          </p:txBody>
        </p:sp>
        <p:sp>
          <p:nvSpPr>
            <p:cNvPr id="42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4472C4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팀장</a:t>
              </a:r>
              <a:r>
                <a:rPr lang="en-US" altLang="ko-KR" sz="1100" dirty="0">
                  <a:solidFill>
                    <a:srgbClr val="4472C4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(</a:t>
              </a:r>
              <a:r>
                <a:rPr lang="ko-KR" altLang="en-US" sz="1100" dirty="0">
                  <a:solidFill>
                    <a:srgbClr val="4472C4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총괄</a:t>
              </a:r>
              <a:r>
                <a:rPr lang="en-US" altLang="ko-KR" sz="1100" dirty="0">
                  <a:solidFill>
                    <a:srgbClr val="4472C4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165007" y="3839229"/>
            <a:ext cx="1296000" cy="372052"/>
            <a:chOff x="1635164" y="2479457"/>
            <a:chExt cx="1323935" cy="372052"/>
          </a:xfrm>
        </p:grpSpPr>
        <p:sp>
          <p:nvSpPr>
            <p:cNvPr id="7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CONTENTS </a:t>
              </a:r>
            </a:p>
          </p:txBody>
        </p:sp>
        <p:sp>
          <p:nvSpPr>
            <p:cNvPr id="76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rgbClr val="4472C4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</a:t>
              </a:r>
              <a:r>
                <a:rPr lang="ko-KR" altLang="en-US" sz="1100" dirty="0">
                  <a:solidFill>
                    <a:srgbClr val="4472C4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구축</a:t>
              </a:r>
              <a:endParaRPr lang="en-US" altLang="ko-KR" sz="1100" dirty="0">
                <a:solidFill>
                  <a:srgbClr val="4472C4">
                    <a:lumMod val="7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431289" y="3805208"/>
            <a:ext cx="1296000" cy="372052"/>
            <a:chOff x="1635164" y="2479457"/>
            <a:chExt cx="1323935" cy="372052"/>
          </a:xfrm>
        </p:grpSpPr>
        <p:sp>
          <p:nvSpPr>
            <p:cNvPr id="7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CONTENTS </a:t>
              </a:r>
            </a:p>
          </p:txBody>
        </p:sp>
        <p:sp>
          <p:nvSpPr>
            <p:cNvPr id="7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4472C4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</a:t>
              </a:r>
              <a:endParaRPr lang="en-US" altLang="ko-KR" sz="1100" dirty="0">
                <a:solidFill>
                  <a:srgbClr val="4472C4">
                    <a:lumMod val="7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168382" y="4500673"/>
            <a:ext cx="1296000" cy="1296000"/>
            <a:chOff x="2547739" y="4231535"/>
            <a:chExt cx="1296000" cy="1296000"/>
          </a:xfrm>
        </p:grpSpPr>
        <p:sp>
          <p:nvSpPr>
            <p:cNvPr id="83" name="직사각형 82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rgbClr val="DAE3F3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b="1" dirty="0">
                <a:solidFill>
                  <a:srgbClr val="4F8DC5"/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6434664" y="4466652"/>
            <a:ext cx="1296000" cy="1296000"/>
            <a:chOff x="2547739" y="4231535"/>
            <a:chExt cx="1296000" cy="1296000"/>
          </a:xfrm>
        </p:grpSpPr>
        <p:sp>
          <p:nvSpPr>
            <p:cNvPr id="86" name="직사각형 85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rgbClr val="DAE3F3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srgbClr val="4F8DC5"/>
                  </a:solidFill>
                </a:rPr>
                <a:t>v</a:t>
              </a: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112668" y="1310949"/>
            <a:ext cx="25759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김도호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학번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084486" y="1315466"/>
            <a:ext cx="25759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김형진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학번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03648A-0A8E-4A30-BEE8-C0595A11A8A7}"/>
              </a:ext>
            </a:extLst>
          </p:cNvPr>
          <p:cNvSpPr/>
          <p:nvPr/>
        </p:nvSpPr>
        <p:spPr>
          <a:xfrm>
            <a:off x="1084486" y="4571342"/>
            <a:ext cx="25759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김요엘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학번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83A2950-FDD8-4666-AA2E-D33A5DF471C9}"/>
              </a:ext>
            </a:extLst>
          </p:cNvPr>
          <p:cNvSpPr/>
          <p:nvPr/>
        </p:nvSpPr>
        <p:spPr>
          <a:xfrm>
            <a:off x="8099967" y="4428165"/>
            <a:ext cx="25759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김정욱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학번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C:\Users\hyungjin\Downloads\김형진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007" y="1212160"/>
            <a:ext cx="1299375" cy="13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yungjin\Downloads\KakaoTalk_20191126_2324223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366" y="1212160"/>
            <a:ext cx="1296000" cy="132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yungjin\Downloads\제목 없음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84" y="4503507"/>
            <a:ext cx="1301098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yungjin\Downloads\KakaoTalk_20191126_23300852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4" y="4475557"/>
            <a:ext cx="1296001" cy="12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5558E2-9CA5-4ED8-BAE1-AA974CC0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53" y="2135259"/>
            <a:ext cx="1074276" cy="10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BE9DA3F-E076-4D02-8481-E26EF999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117" y="2246426"/>
            <a:ext cx="881014" cy="89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944650-E3B2-4FF2-86FF-D07D335E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51" y="5258151"/>
            <a:ext cx="919346" cy="9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ication development icon png에 대한 이미지 검색결과">
            <a:extLst>
              <a:ext uri="{FF2B5EF4-FFF2-40B4-BE49-F238E27FC236}">
                <a16:creationId xmlns:a16="http://schemas.microsoft.com/office/drawing/2014/main" id="{CD0D85FC-7FEF-4CC0-BAAF-ACFEB3287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993" y="5225293"/>
            <a:ext cx="762447" cy="88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8929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6">
            <a:extLst>
              <a:ext uri="{FF2B5EF4-FFF2-40B4-BE49-F238E27FC236}">
                <a16:creationId xmlns:a16="http://schemas.microsoft.com/office/drawing/2014/main" id="{69F3F7D1-647F-4DCC-AD39-4CFCC654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335" y="2950675"/>
            <a:ext cx="5162815" cy="5110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dirty="0">
                <a:latin typeface="배달의민족 도현" pitchFamily="50" charset="-127"/>
                <a:ea typeface="배달의민족 도현" pitchFamily="50" charset="-127"/>
              </a:rPr>
              <a:t>Introduction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14CBE27B-EE55-404D-A928-38470A00B3B2}"/>
              </a:ext>
            </a:extLst>
          </p:cNvPr>
          <p:cNvSpPr/>
          <p:nvPr/>
        </p:nvSpPr>
        <p:spPr>
          <a:xfrm>
            <a:off x="5970563" y="1083246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53F688-7828-4AF6-B557-B5A3BFFD3558}"/>
              </a:ext>
            </a:extLst>
          </p:cNvPr>
          <p:cNvCxnSpPr/>
          <p:nvPr/>
        </p:nvCxnSpPr>
        <p:spPr>
          <a:xfrm>
            <a:off x="8813800" y="3153041"/>
            <a:ext cx="1913490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62BEE9-0547-40CB-937F-8D12C90D539B}"/>
              </a:ext>
            </a:extLst>
          </p:cNvPr>
          <p:cNvCxnSpPr/>
          <p:nvPr/>
        </p:nvCxnSpPr>
        <p:spPr>
          <a:xfrm>
            <a:off x="1202263" y="3153041"/>
            <a:ext cx="1905004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D6D5A65-3F7D-4F8A-BA22-72F543181089}"/>
              </a:ext>
            </a:extLst>
          </p:cNvPr>
          <p:cNvSpPr/>
          <p:nvPr/>
        </p:nvSpPr>
        <p:spPr>
          <a:xfrm>
            <a:off x="5894370" y="4868848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19099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Introduction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51ABE26B-8109-4E82-9EC7-C536AA2363D4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Picture 5" descr="question icon png 이미지 검색결과&quot;">
            <a:extLst>
              <a:ext uri="{FF2B5EF4-FFF2-40B4-BE49-F238E27FC236}">
                <a16:creationId xmlns:a16="http://schemas.microsoft.com/office/drawing/2014/main" id="{ED2EB2B0-6AA5-44DE-9322-6D5CC846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07" y="2377179"/>
            <a:ext cx="1948849" cy="194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7" descr="paper icon png 이미지 검색결과&quot;">
            <a:extLst>
              <a:ext uri="{FF2B5EF4-FFF2-40B4-BE49-F238E27FC236}">
                <a16:creationId xmlns:a16="http://schemas.microsoft.com/office/drawing/2014/main" id="{2FB73B6C-799F-4414-AE0D-6025C9EC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43" y="1927658"/>
            <a:ext cx="1382095" cy="15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제목 16">
            <a:extLst>
              <a:ext uri="{FF2B5EF4-FFF2-40B4-BE49-F238E27FC236}">
                <a16:creationId xmlns:a16="http://schemas.microsoft.com/office/drawing/2014/main" id="{3083CBFB-731D-4F2C-81A2-2DE4CC67DB2F}"/>
              </a:ext>
            </a:extLst>
          </p:cNvPr>
          <p:cNvSpPr txBox="1">
            <a:spLocks/>
          </p:cNvSpPr>
          <p:nvPr/>
        </p:nvSpPr>
        <p:spPr>
          <a:xfrm>
            <a:off x="1175072" y="4827329"/>
            <a:ext cx="4146572" cy="511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졸업 요건</a:t>
            </a:r>
            <a:r>
              <a:rPr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충족 정도를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알기 어려움</a:t>
            </a:r>
          </a:p>
        </p:txBody>
      </p:sp>
      <p:pic>
        <p:nvPicPr>
          <p:cNvPr id="90" name="Picture 9" descr="paper dirty icon png 이미지 검색결과&quot;">
            <a:extLst>
              <a:ext uri="{FF2B5EF4-FFF2-40B4-BE49-F238E27FC236}">
                <a16:creationId xmlns:a16="http://schemas.microsoft.com/office/drawing/2014/main" id="{E257C8FC-F896-4873-BFF9-A71F8A14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822" y="1795854"/>
            <a:ext cx="2935825" cy="287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제목 16">
            <a:extLst>
              <a:ext uri="{FF2B5EF4-FFF2-40B4-BE49-F238E27FC236}">
                <a16:creationId xmlns:a16="http://schemas.microsoft.com/office/drawing/2014/main" id="{E16678DF-D316-4A4D-B5F6-1316BCEED529}"/>
              </a:ext>
            </a:extLst>
          </p:cNvPr>
          <p:cNvSpPr txBox="1">
            <a:spLocks/>
          </p:cNvSpPr>
          <p:nvPr/>
        </p:nvSpPr>
        <p:spPr>
          <a:xfrm>
            <a:off x="6627448" y="4835312"/>
            <a:ext cx="4146572" cy="511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졸업 시 필요한 서류들을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정리해둘 필요성</a:t>
            </a:r>
          </a:p>
        </p:txBody>
      </p:sp>
    </p:spTree>
    <p:extLst>
      <p:ext uri="{BB962C8B-B14F-4D97-AF65-F5344CB8AC3E}">
        <p14:creationId xmlns:p14="http://schemas.microsoft.com/office/powerpoint/2010/main" val="238942336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Introduction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140B74D-6A4B-4D63-A8DE-9DB143AB4E1C}"/>
              </a:ext>
            </a:extLst>
          </p:cNvPr>
          <p:cNvCxnSpPr/>
          <p:nvPr/>
        </p:nvCxnSpPr>
        <p:spPr>
          <a:xfrm>
            <a:off x="7232822" y="469918"/>
            <a:ext cx="134814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331CD05-247C-4957-ABDA-B34B8A468AB0}"/>
              </a:ext>
            </a:extLst>
          </p:cNvPr>
          <p:cNvCxnSpPr/>
          <p:nvPr/>
        </p:nvCxnSpPr>
        <p:spPr>
          <a:xfrm>
            <a:off x="3623523" y="469918"/>
            <a:ext cx="126151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슬라이드 번호 개체 틀 19">
            <a:extLst>
              <a:ext uri="{FF2B5EF4-FFF2-40B4-BE49-F238E27FC236}">
                <a16:creationId xmlns:a16="http://schemas.microsoft.com/office/drawing/2014/main" id="{D2FF229D-D6CB-4B48-81E0-917F5025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6" y="6461881"/>
            <a:ext cx="428307" cy="223838"/>
          </a:xfrm>
        </p:spPr>
        <p:txBody>
          <a:bodyPr/>
          <a:lstStyle/>
          <a:p>
            <a:fld id="{143BF621-4FC3-44DB-97C1-2906C2BBA181}" type="slidenum">
              <a:rPr lang="en-US" altLang="ko-KR" smtClean="0"/>
              <a:pPr/>
              <a:t>7</a:t>
            </a:fld>
            <a:endParaRPr lang="en-US" altLang="en-US" dirty="0"/>
          </a:p>
        </p:txBody>
      </p:sp>
      <p:sp>
        <p:nvSpPr>
          <p:cNvPr id="88" name="다이아몬드 87">
            <a:extLst>
              <a:ext uri="{FF2B5EF4-FFF2-40B4-BE49-F238E27FC236}">
                <a16:creationId xmlns:a16="http://schemas.microsoft.com/office/drawing/2014/main" id="{8190445D-9814-4FB1-AB0B-CD042A89A04F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제목 16">
            <a:extLst>
              <a:ext uri="{FF2B5EF4-FFF2-40B4-BE49-F238E27FC236}">
                <a16:creationId xmlns:a16="http://schemas.microsoft.com/office/drawing/2014/main" id="{536D8A38-6385-4E5B-ACFE-E20C4EA83D1C}"/>
              </a:ext>
            </a:extLst>
          </p:cNvPr>
          <p:cNvSpPr txBox="1">
            <a:spLocks/>
          </p:cNvSpPr>
          <p:nvPr/>
        </p:nvSpPr>
        <p:spPr>
          <a:xfrm>
            <a:off x="800633" y="5167616"/>
            <a:ext cx="4025395" cy="2981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졸업 요건 충족 정도를 평소에 확인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필요 서류 업로드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90" name="Picture 3" descr="https://lh4.googleusercontent.com/1EWPzqreeejoCaRaZdBLeAkGfBu-wIpuJrKR-yIn3UdEGlz5J2lL0zOTpKgbRbJu404yG80I99rCNbCxAOqqQVVHq8LWst9SV4Z4NQ1mnSudBKZ4ClzMc31lU9-MyW-dLICu_O60-G0">
            <a:extLst>
              <a:ext uri="{FF2B5EF4-FFF2-40B4-BE49-F238E27FC236}">
                <a16:creationId xmlns:a16="http://schemas.microsoft.com/office/drawing/2014/main" id="{76618888-A16B-4F33-A0E4-3A5EDF01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28" y="1608646"/>
            <a:ext cx="25431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s://lh3.googleusercontent.com/evc6r6C2gv6dgXfJqiNfQazPU-dj10Nz6q43wixVemAqMHfU_s35qlJOQsQZsbAu71MpqHBwE0ycf6oIc4ibP3np_iaWVrgBpLB6uDL1iYGKfin-Xr4fpZDNQ9rB0nfiokCsYg5PclI">
            <a:extLst>
              <a:ext uri="{FF2B5EF4-FFF2-40B4-BE49-F238E27FC236}">
                <a16:creationId xmlns:a16="http://schemas.microsoft.com/office/drawing/2014/main" id="{4E722EBE-AF46-40C8-AE0A-A92115CA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66" y="1109110"/>
            <a:ext cx="777097" cy="7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smartphone icon png 이미지 검색결과&quot;">
            <a:extLst>
              <a:ext uri="{FF2B5EF4-FFF2-40B4-BE49-F238E27FC236}">
                <a16:creationId xmlns:a16="http://schemas.microsoft.com/office/drawing/2014/main" id="{2D24D917-DE83-430A-8AD3-F5FD750F8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29" y="3164765"/>
            <a:ext cx="1188272" cy="118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automatic  icon png 이미지 검색결과&quot;">
            <a:extLst>
              <a:ext uri="{FF2B5EF4-FFF2-40B4-BE49-F238E27FC236}">
                <a16:creationId xmlns:a16="http://schemas.microsoft.com/office/drawing/2014/main" id="{740CBA76-B61F-4C10-BA65-F36FD412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32" y="3729472"/>
            <a:ext cx="701331" cy="70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4EC331C-02BF-49DC-864C-52032C991D22}"/>
              </a:ext>
            </a:extLst>
          </p:cNvPr>
          <p:cNvCxnSpPr/>
          <p:nvPr/>
        </p:nvCxnSpPr>
        <p:spPr>
          <a:xfrm flipH="1">
            <a:off x="3961589" y="2215316"/>
            <a:ext cx="618068" cy="46833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5" name="Picture 6" descr="paper icon png 이미지 검색결과&quot;">
            <a:extLst>
              <a:ext uri="{FF2B5EF4-FFF2-40B4-BE49-F238E27FC236}">
                <a16:creationId xmlns:a16="http://schemas.microsoft.com/office/drawing/2014/main" id="{B4C52FE5-B632-42A7-8279-3BC7030D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83" y="3386337"/>
            <a:ext cx="2263376" cy="118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0" descr="upload icon png 이미지 검색결과&quot;">
            <a:extLst>
              <a:ext uri="{FF2B5EF4-FFF2-40B4-BE49-F238E27FC236}">
                <a16:creationId xmlns:a16="http://schemas.microsoft.com/office/drawing/2014/main" id="{9AD21356-A9B4-47C7-9BFA-7F5DB157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507" y="2979059"/>
            <a:ext cx="746429" cy="7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724BF27-DB19-498A-84E9-C071952203D4}"/>
              </a:ext>
            </a:extLst>
          </p:cNvPr>
          <p:cNvCxnSpPr>
            <a:cxnSpLocks/>
          </p:cNvCxnSpPr>
          <p:nvPr/>
        </p:nvCxnSpPr>
        <p:spPr>
          <a:xfrm>
            <a:off x="7464109" y="2179970"/>
            <a:ext cx="602689" cy="52596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0415E2-B031-4E1E-9227-DC42614D0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37" y="2785643"/>
            <a:ext cx="3665838" cy="18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제목 16">
            <a:extLst>
              <a:ext uri="{FF2B5EF4-FFF2-40B4-BE49-F238E27FC236}">
                <a16:creationId xmlns:a16="http://schemas.microsoft.com/office/drawing/2014/main" id="{3805779D-EC75-488B-A043-B239723700B6}"/>
              </a:ext>
            </a:extLst>
          </p:cNvPr>
          <p:cNvSpPr txBox="1">
            <a:spLocks/>
          </p:cNvSpPr>
          <p:nvPr/>
        </p:nvSpPr>
        <p:spPr>
          <a:xfrm>
            <a:off x="7059358" y="4951248"/>
            <a:ext cx="4025395" cy="2981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취업 정보 제공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54049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6">
            <a:extLst>
              <a:ext uri="{FF2B5EF4-FFF2-40B4-BE49-F238E27FC236}">
                <a16:creationId xmlns:a16="http://schemas.microsoft.com/office/drawing/2014/main" id="{69F3F7D1-647F-4DCC-AD39-4CFCC654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335" y="2950675"/>
            <a:ext cx="5162815" cy="5110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600" dirty="0">
                <a:latin typeface="배달의민족 도현" pitchFamily="50" charset="-127"/>
                <a:ea typeface="배달의민족 도현" pitchFamily="50" charset="-127"/>
              </a:rPr>
              <a:t>Market</a:t>
            </a:r>
            <a:endParaRPr lang="ko-KR" altLang="en-US" sz="6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14CBE27B-EE55-404D-A928-38470A00B3B2}"/>
              </a:ext>
            </a:extLst>
          </p:cNvPr>
          <p:cNvSpPr/>
          <p:nvPr/>
        </p:nvSpPr>
        <p:spPr>
          <a:xfrm>
            <a:off x="5970563" y="1083246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53F688-7828-4AF6-B557-B5A3BFFD3558}"/>
              </a:ext>
            </a:extLst>
          </p:cNvPr>
          <p:cNvCxnSpPr/>
          <p:nvPr/>
        </p:nvCxnSpPr>
        <p:spPr>
          <a:xfrm>
            <a:off x="8813800" y="3153041"/>
            <a:ext cx="1913490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62BEE9-0547-40CB-937F-8D12C90D539B}"/>
              </a:ext>
            </a:extLst>
          </p:cNvPr>
          <p:cNvCxnSpPr/>
          <p:nvPr/>
        </p:nvCxnSpPr>
        <p:spPr>
          <a:xfrm>
            <a:off x="1202263" y="3153041"/>
            <a:ext cx="1905004" cy="0"/>
          </a:xfrm>
          <a:prstGeom prst="line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D6D5A65-3F7D-4F8A-BA22-72F543181089}"/>
              </a:ext>
            </a:extLst>
          </p:cNvPr>
          <p:cNvSpPr/>
          <p:nvPr/>
        </p:nvSpPr>
        <p:spPr>
          <a:xfrm>
            <a:off x="5894370" y="4868848"/>
            <a:ext cx="250873" cy="250873"/>
          </a:xfrm>
          <a:prstGeom prst="diamond">
            <a:avLst/>
          </a:prstGeom>
          <a:noFill/>
          <a:ln w="63500">
            <a:solidFill>
              <a:schemeClr val="bg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37995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Market state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140B74D-6A4B-4D63-A8DE-9DB143AB4E1C}"/>
              </a:ext>
            </a:extLst>
          </p:cNvPr>
          <p:cNvCxnSpPr/>
          <p:nvPr/>
        </p:nvCxnSpPr>
        <p:spPr>
          <a:xfrm>
            <a:off x="7232822" y="469918"/>
            <a:ext cx="134814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331CD05-247C-4957-ABDA-B34B8A468AB0}"/>
              </a:ext>
            </a:extLst>
          </p:cNvPr>
          <p:cNvCxnSpPr/>
          <p:nvPr/>
        </p:nvCxnSpPr>
        <p:spPr>
          <a:xfrm>
            <a:off x="3623523" y="469918"/>
            <a:ext cx="1261515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슬라이드 번호 개체 틀 19">
            <a:extLst>
              <a:ext uri="{FF2B5EF4-FFF2-40B4-BE49-F238E27FC236}">
                <a16:creationId xmlns:a16="http://schemas.microsoft.com/office/drawing/2014/main" id="{D2FF229D-D6CB-4B48-81E0-917F5025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6" y="6461881"/>
            <a:ext cx="428307" cy="223838"/>
          </a:xfrm>
        </p:spPr>
        <p:txBody>
          <a:bodyPr/>
          <a:lstStyle/>
          <a:p>
            <a:fld id="{143BF621-4FC3-44DB-97C1-2906C2BBA181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8" name="다이아몬드 87">
            <a:extLst>
              <a:ext uri="{FF2B5EF4-FFF2-40B4-BE49-F238E27FC236}">
                <a16:creationId xmlns:a16="http://schemas.microsoft.com/office/drawing/2014/main" id="{8190445D-9814-4FB1-AB0B-CD042A89A04F}"/>
              </a:ext>
            </a:extLst>
          </p:cNvPr>
          <p:cNvSpPr/>
          <p:nvPr/>
        </p:nvSpPr>
        <p:spPr>
          <a:xfrm>
            <a:off x="6049433" y="761090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30" name="Picture 6" descr="연세대학교. png에 대한 이미지 검색결과">
            <a:extLst>
              <a:ext uri="{FF2B5EF4-FFF2-40B4-BE49-F238E27FC236}">
                <a16:creationId xmlns:a16="http://schemas.microsoft.com/office/drawing/2014/main" id="{D0C6617B-771B-4B20-8227-5B951CDED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868" y="3389347"/>
            <a:ext cx="1069908" cy="106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1D1F20-D67D-4559-BF85-C2115DEBA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11" y="3363374"/>
            <a:ext cx="1176278" cy="11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7658651-AB64-48CB-90C0-4DF7C2CC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500" y="3460861"/>
            <a:ext cx="898172" cy="8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E4FB322-B814-4252-B38E-25D2FE24D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68" y="4685419"/>
            <a:ext cx="1108378" cy="11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BAAFCA7-24E3-4A16-A7ED-BD5B1B4C8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66" y="4736941"/>
            <a:ext cx="1049958" cy="104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317174D-1247-4027-9217-4FCCFDD9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08" y="4714629"/>
            <a:ext cx="1055304" cy="104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196AF5CE-261E-4B34-ABEF-62CFB132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06" y="3441630"/>
            <a:ext cx="892642" cy="8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ABE36958-65A7-4343-9E0D-0F156A26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06" y="1781751"/>
            <a:ext cx="1865316" cy="128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E289CC35-A94B-496D-8FCA-64DA1990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5" y="4739737"/>
            <a:ext cx="981736" cy="9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C436D1-23F4-4E29-A855-E8215F4A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651" y="1296573"/>
            <a:ext cx="1865316" cy="18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0BBC829-93C8-49D7-90C9-9C520C8C1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29" y="1981628"/>
            <a:ext cx="988660" cy="9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A0D0DB4-DD59-4B56-A48A-B903F6D6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79" y="3353690"/>
            <a:ext cx="1049957" cy="104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서울대학교. png에 대한 이미지 검색결과">
            <a:extLst>
              <a:ext uri="{FF2B5EF4-FFF2-40B4-BE49-F238E27FC236}">
                <a16:creationId xmlns:a16="http://schemas.microsoft.com/office/drawing/2014/main" id="{6143402D-315F-4B13-B9AC-BCCE0D09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98" y="2020878"/>
            <a:ext cx="835200" cy="86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0545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369</Words>
  <Application>Microsoft Office PowerPoint</Application>
  <PresentationFormat>와이드스크린</PresentationFormat>
  <Paragraphs>144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HY목각파임B</vt:lpstr>
      <vt:lpstr>나눔바른고딕</vt:lpstr>
      <vt:lpstr>Malgun Gothic</vt:lpstr>
      <vt:lpstr>Malgun Gothic</vt:lpstr>
      <vt:lpstr>배달의민족 도현</vt:lpstr>
      <vt:lpstr>배달의민족 주아</vt:lpstr>
      <vt:lpstr>야놀자 야체 B</vt:lpstr>
      <vt:lpstr>Arial</vt:lpstr>
      <vt:lpstr>1_Office 테마</vt:lpstr>
      <vt:lpstr>Office 테마</vt:lpstr>
      <vt:lpstr>#너의 졸업을 응원해</vt:lpstr>
      <vt:lpstr>PowerPoint 프레젠테이션</vt:lpstr>
      <vt:lpstr>Member</vt:lpstr>
      <vt:lpstr>PowerPoint 프레젠테이션</vt:lpstr>
      <vt:lpstr>Introduction</vt:lpstr>
      <vt:lpstr>PowerPoint 프레젠테이션</vt:lpstr>
      <vt:lpstr>PowerPoint 프레젠테이션</vt:lpstr>
      <vt:lpstr>Market</vt:lpstr>
      <vt:lpstr>PowerPoint 프레젠테이션</vt:lpstr>
      <vt:lpstr>PowerPoint 프레젠테이션</vt:lpstr>
      <vt:lpstr>PowerPoint 프레젠테이션</vt:lpstr>
      <vt:lpstr>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Operation</vt:lpstr>
      <vt:lpstr>PowerPoint 프레젠테이션</vt:lpstr>
      <vt:lpstr>PowerPoint 프레젠테이션</vt:lpstr>
      <vt:lpstr>Plan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hyungjin kim</cp:lastModifiedBy>
  <cp:revision>53</cp:revision>
  <dcterms:created xsi:type="dcterms:W3CDTF">2019-08-22T03:33:30Z</dcterms:created>
  <dcterms:modified xsi:type="dcterms:W3CDTF">2019-12-19T18:09:25Z</dcterms:modified>
</cp:coreProperties>
</file>